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5"/>
  </p:notesMasterIdLst>
  <p:handoutMasterIdLst>
    <p:handoutMasterId r:id="rId16"/>
  </p:handoutMasterIdLst>
  <p:sldIdLst>
    <p:sldId id="286" r:id="rId3"/>
    <p:sldId id="270" r:id="rId4"/>
    <p:sldId id="287" r:id="rId5"/>
    <p:sldId id="288" r:id="rId6"/>
    <p:sldId id="289" r:id="rId7"/>
    <p:sldId id="294" r:id="rId8"/>
    <p:sldId id="295" r:id="rId9"/>
    <p:sldId id="296" r:id="rId10"/>
    <p:sldId id="297" r:id="rId11"/>
    <p:sldId id="298" r:id="rId12"/>
    <p:sldId id="299" r:id="rId13"/>
    <p:sldId id="290" r:id="rId14"/>
  </p:sldIdLst>
  <p:sldSz cx="9144000" cy="6858000" type="screen4x3"/>
  <p:notesSz cx="6797675" cy="9926638"/>
  <p:defaultTextStyle>
    <a:defPPr>
      <a:defRPr lang="ja-JP"/>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BC3"/>
    <a:srgbClr val="0364B5"/>
    <a:srgbClr val="0165B7"/>
    <a:srgbClr val="016DB7"/>
    <a:srgbClr val="0158B7"/>
    <a:srgbClr val="0454B4"/>
    <a:srgbClr val="015BBF"/>
    <a:srgbClr val="005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9E6645-8F96-4C49-A1BE-95104CA80C1A}" v="2" dt="2022-10-26T23:31:21.717"/>
    <p1510:client id="{FA731430-75AB-4E2B-A54B-E64A91E1C2CC}" v="3" dt="2022-10-26T03:03:50.5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28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obhan Hammond" userId="7135356d-72d6-4aae-ba4e-922994a10db7" providerId="ADAL" clId="{FA731430-75AB-4E2B-A54B-E64A91E1C2CC}"/>
    <pc:docChg chg="custSel modSld">
      <pc:chgData name="Siobhan Hammond" userId="7135356d-72d6-4aae-ba4e-922994a10db7" providerId="ADAL" clId="{FA731430-75AB-4E2B-A54B-E64A91E1C2CC}" dt="2022-10-26T03:03:52.628" v="2138" actId="13926"/>
      <pc:docMkLst>
        <pc:docMk/>
      </pc:docMkLst>
      <pc:sldChg chg="modSp mod modNotesTx">
        <pc:chgData name="Siobhan Hammond" userId="7135356d-72d6-4aae-ba4e-922994a10db7" providerId="ADAL" clId="{FA731430-75AB-4E2B-A54B-E64A91E1C2CC}" dt="2022-10-26T03:03:35.740" v="2137" actId="13926"/>
        <pc:sldMkLst>
          <pc:docMk/>
          <pc:sldMk cId="1674368669" sldId="289"/>
        </pc:sldMkLst>
        <pc:spChg chg="mod">
          <ac:chgData name="Siobhan Hammond" userId="7135356d-72d6-4aae-ba4e-922994a10db7" providerId="ADAL" clId="{FA731430-75AB-4E2B-A54B-E64A91E1C2CC}" dt="2022-10-26T03:03:35.740" v="2137" actId="13926"/>
          <ac:spMkLst>
            <pc:docMk/>
            <pc:sldMk cId="1674368669" sldId="289"/>
            <ac:spMk id="6" creationId="{AD86E71D-4088-7F20-A6B3-29881D4C2196}"/>
          </ac:spMkLst>
        </pc:spChg>
        <pc:spChg chg="mod">
          <ac:chgData name="Siobhan Hammond" userId="7135356d-72d6-4aae-ba4e-922994a10db7" providerId="ADAL" clId="{FA731430-75AB-4E2B-A54B-E64A91E1C2CC}" dt="2022-10-18T02:40:46.831" v="209" actId="20577"/>
          <ac:spMkLst>
            <pc:docMk/>
            <pc:sldMk cId="1674368669" sldId="289"/>
            <ac:spMk id="5123" creationId="{00000000-0000-0000-0000-000000000000}"/>
          </ac:spMkLst>
        </pc:spChg>
      </pc:sldChg>
      <pc:sldChg chg="modSp mod">
        <pc:chgData name="Siobhan Hammond" userId="7135356d-72d6-4aae-ba4e-922994a10db7" providerId="ADAL" clId="{FA731430-75AB-4E2B-A54B-E64A91E1C2CC}" dt="2022-10-18T02:36:05.823" v="5" actId="20577"/>
        <pc:sldMkLst>
          <pc:docMk/>
          <pc:sldMk cId="1113470943" sldId="290"/>
        </pc:sldMkLst>
        <pc:spChg chg="mod">
          <ac:chgData name="Siobhan Hammond" userId="7135356d-72d6-4aae-ba4e-922994a10db7" providerId="ADAL" clId="{FA731430-75AB-4E2B-A54B-E64A91E1C2CC}" dt="2022-10-18T02:36:05.823" v="5" actId="20577"/>
          <ac:spMkLst>
            <pc:docMk/>
            <pc:sldMk cId="1113470943" sldId="290"/>
            <ac:spMk id="5123" creationId="{00000000-0000-0000-0000-000000000000}"/>
          </ac:spMkLst>
        </pc:spChg>
      </pc:sldChg>
      <pc:sldChg chg="modSp mod modNotesTx">
        <pc:chgData name="Siobhan Hammond" userId="7135356d-72d6-4aae-ba4e-922994a10db7" providerId="ADAL" clId="{FA731430-75AB-4E2B-A54B-E64A91E1C2CC}" dt="2022-10-26T03:03:52.628" v="2138" actId="13926"/>
        <pc:sldMkLst>
          <pc:docMk/>
          <pc:sldMk cId="4286683222" sldId="295"/>
        </pc:sldMkLst>
        <pc:spChg chg="mod">
          <ac:chgData name="Siobhan Hammond" userId="7135356d-72d6-4aae-ba4e-922994a10db7" providerId="ADAL" clId="{FA731430-75AB-4E2B-A54B-E64A91E1C2CC}" dt="2022-10-26T03:03:52.628" v="2138" actId="13926"/>
          <ac:spMkLst>
            <pc:docMk/>
            <pc:sldMk cId="4286683222" sldId="295"/>
            <ac:spMk id="6" creationId="{AD86E71D-4088-7F20-A6B3-29881D4C2196}"/>
          </ac:spMkLst>
        </pc:spChg>
        <pc:spChg chg="mod">
          <ac:chgData name="Siobhan Hammond" userId="7135356d-72d6-4aae-ba4e-922994a10db7" providerId="ADAL" clId="{FA731430-75AB-4E2B-A54B-E64A91E1C2CC}" dt="2022-10-18T02:46:24.125" v="1124" actId="20577"/>
          <ac:spMkLst>
            <pc:docMk/>
            <pc:sldMk cId="4286683222" sldId="295"/>
            <ac:spMk id="5123" creationId="{00000000-0000-0000-0000-000000000000}"/>
          </ac:spMkLst>
        </pc:spChg>
      </pc:sldChg>
      <pc:sldChg chg="modSp mod modNotesTx">
        <pc:chgData name="Siobhan Hammond" userId="7135356d-72d6-4aae-ba4e-922994a10db7" providerId="ADAL" clId="{FA731430-75AB-4E2B-A54B-E64A91E1C2CC}" dt="2022-10-18T02:57:35.418" v="2136" actId="20577"/>
        <pc:sldMkLst>
          <pc:docMk/>
          <pc:sldMk cId="3012117288" sldId="297"/>
        </pc:sldMkLst>
        <pc:spChg chg="mod">
          <ac:chgData name="Siobhan Hammond" userId="7135356d-72d6-4aae-ba4e-922994a10db7" providerId="ADAL" clId="{FA731430-75AB-4E2B-A54B-E64A91E1C2CC}" dt="2022-10-18T02:54:11.805" v="1795" actId="20577"/>
          <ac:spMkLst>
            <pc:docMk/>
            <pc:sldMk cId="3012117288" sldId="297"/>
            <ac:spMk id="5123" creationId="{00000000-0000-0000-0000-000000000000}"/>
          </ac:spMkLst>
        </pc:spChg>
      </pc:sldChg>
    </pc:docChg>
  </pc:docChgLst>
  <pc:docChgLst>
    <pc:chgData name="Siobhan Hammond" userId="7135356d-72d6-4aae-ba4e-922994a10db7" providerId="ADAL" clId="{0422A729-D576-48E8-A54F-F30C41248C67}"/>
    <pc:docChg chg="modSld">
      <pc:chgData name="Siobhan Hammond" userId="7135356d-72d6-4aae-ba4e-922994a10db7" providerId="ADAL" clId="{0422A729-D576-48E8-A54F-F30C41248C67}" dt="2022-10-26T03:19:09.095" v="8" actId="6549"/>
      <pc:docMkLst>
        <pc:docMk/>
      </pc:docMkLst>
      <pc:sldChg chg="modNotesTx">
        <pc:chgData name="Siobhan Hammond" userId="7135356d-72d6-4aae-ba4e-922994a10db7" providerId="ADAL" clId="{0422A729-D576-48E8-A54F-F30C41248C67}" dt="2022-10-26T03:18:46.358" v="0" actId="6549"/>
        <pc:sldMkLst>
          <pc:docMk/>
          <pc:sldMk cId="3349786763" sldId="287"/>
        </pc:sldMkLst>
      </pc:sldChg>
      <pc:sldChg chg="modNotesTx">
        <pc:chgData name="Siobhan Hammond" userId="7135356d-72d6-4aae-ba4e-922994a10db7" providerId="ADAL" clId="{0422A729-D576-48E8-A54F-F30C41248C67}" dt="2022-10-26T03:18:49.247" v="1" actId="6549"/>
        <pc:sldMkLst>
          <pc:docMk/>
          <pc:sldMk cId="3808252868" sldId="288"/>
        </pc:sldMkLst>
      </pc:sldChg>
      <pc:sldChg chg="modNotesTx">
        <pc:chgData name="Siobhan Hammond" userId="7135356d-72d6-4aae-ba4e-922994a10db7" providerId="ADAL" clId="{0422A729-D576-48E8-A54F-F30C41248C67}" dt="2022-10-26T03:18:53.038" v="2" actId="6549"/>
        <pc:sldMkLst>
          <pc:docMk/>
          <pc:sldMk cId="1674368669" sldId="289"/>
        </pc:sldMkLst>
      </pc:sldChg>
      <pc:sldChg chg="modNotesTx">
        <pc:chgData name="Siobhan Hammond" userId="7135356d-72d6-4aae-ba4e-922994a10db7" providerId="ADAL" clId="{0422A729-D576-48E8-A54F-F30C41248C67}" dt="2022-10-26T03:18:55.902" v="3" actId="6549"/>
        <pc:sldMkLst>
          <pc:docMk/>
          <pc:sldMk cId="2232873830" sldId="294"/>
        </pc:sldMkLst>
      </pc:sldChg>
      <pc:sldChg chg="modNotesTx">
        <pc:chgData name="Siobhan Hammond" userId="7135356d-72d6-4aae-ba4e-922994a10db7" providerId="ADAL" clId="{0422A729-D576-48E8-A54F-F30C41248C67}" dt="2022-10-26T03:18:58.433" v="4" actId="6549"/>
        <pc:sldMkLst>
          <pc:docMk/>
          <pc:sldMk cId="4286683222" sldId="295"/>
        </pc:sldMkLst>
      </pc:sldChg>
      <pc:sldChg chg="modNotesTx">
        <pc:chgData name="Siobhan Hammond" userId="7135356d-72d6-4aae-ba4e-922994a10db7" providerId="ADAL" clId="{0422A729-D576-48E8-A54F-F30C41248C67}" dt="2022-10-26T03:19:01.328" v="5" actId="6549"/>
        <pc:sldMkLst>
          <pc:docMk/>
          <pc:sldMk cId="1415869387" sldId="296"/>
        </pc:sldMkLst>
      </pc:sldChg>
      <pc:sldChg chg="modNotesTx">
        <pc:chgData name="Siobhan Hammond" userId="7135356d-72d6-4aae-ba4e-922994a10db7" providerId="ADAL" clId="{0422A729-D576-48E8-A54F-F30C41248C67}" dt="2022-10-26T03:19:04.751" v="6" actId="6549"/>
        <pc:sldMkLst>
          <pc:docMk/>
          <pc:sldMk cId="3012117288" sldId="297"/>
        </pc:sldMkLst>
      </pc:sldChg>
      <pc:sldChg chg="modNotesTx">
        <pc:chgData name="Siobhan Hammond" userId="7135356d-72d6-4aae-ba4e-922994a10db7" providerId="ADAL" clId="{0422A729-D576-48E8-A54F-F30C41248C67}" dt="2022-10-26T03:19:07.064" v="7" actId="6549"/>
        <pc:sldMkLst>
          <pc:docMk/>
          <pc:sldMk cId="4076108283" sldId="298"/>
        </pc:sldMkLst>
      </pc:sldChg>
      <pc:sldChg chg="modNotesTx">
        <pc:chgData name="Siobhan Hammond" userId="7135356d-72d6-4aae-ba4e-922994a10db7" providerId="ADAL" clId="{0422A729-D576-48E8-A54F-F30C41248C67}" dt="2022-10-26T03:19:09.095" v="8" actId="6549"/>
        <pc:sldMkLst>
          <pc:docMk/>
          <pc:sldMk cId="2463002826" sldId="299"/>
        </pc:sldMkLst>
      </pc:sldChg>
    </pc:docChg>
  </pc:docChgLst>
  <pc:docChgLst>
    <pc:chgData name="Maggie Man" userId="49d1c448-8712-4fa4-a132-74ce662a89fe" providerId="ADAL" clId="{729E6645-8F96-4C49-A1BE-95104CA80C1A}"/>
    <pc:docChg chg="modSld">
      <pc:chgData name="Maggie Man" userId="49d1c448-8712-4fa4-a132-74ce662a89fe" providerId="ADAL" clId="{729E6645-8F96-4C49-A1BE-95104CA80C1A}" dt="2022-10-27T00:08:31.993" v="36" actId="20577"/>
      <pc:docMkLst>
        <pc:docMk/>
      </pc:docMkLst>
      <pc:sldChg chg="modSp mod">
        <pc:chgData name="Maggie Man" userId="49d1c448-8712-4fa4-a132-74ce662a89fe" providerId="ADAL" clId="{729E6645-8F96-4C49-A1BE-95104CA80C1A}" dt="2022-10-27T00:08:31.993" v="36" actId="20577"/>
        <pc:sldMkLst>
          <pc:docMk/>
          <pc:sldMk cId="0" sldId="286"/>
        </pc:sldMkLst>
        <pc:spChg chg="mod">
          <ac:chgData name="Maggie Man" userId="49d1c448-8712-4fa4-a132-74ce662a89fe" providerId="ADAL" clId="{729E6645-8F96-4C49-A1BE-95104CA80C1A}" dt="2022-10-27T00:08:31.993" v="36" actId="20577"/>
          <ac:spMkLst>
            <pc:docMk/>
            <pc:sldMk cId="0" sldId="286"/>
            <ac:spMk id="1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defRPr>
                <a:latin typeface="Times" pitchFamily="18" charset="0"/>
                <a:ea typeface="Osaka"/>
                <a:cs typeface="Osak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5"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a:latin typeface="Times" pitchFamily="18" charset="0"/>
                <a:ea typeface="Osaka"/>
                <a:cs typeface="Osak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6" name="Rectangle 4"/>
          <p:cNvSpPr>
            <a:spLocks noGrp="1" noChangeArrowheads="1"/>
          </p:cNvSpPr>
          <p:nvPr>
            <p:ph type="ftr" sz="quarter" idx="2"/>
          </p:nvPr>
        </p:nvSpPr>
        <p:spPr bwMode="auto">
          <a:xfrm>
            <a:off x="0" y="9428163"/>
            <a:ext cx="2946400" cy="496888"/>
          </a:xfrm>
          <a:prstGeom prst="rect">
            <a:avLst/>
          </a:prstGeom>
          <a:noFill/>
          <a:ln w="9525">
            <a:noFill/>
            <a:miter lim="800000"/>
          </a:ln>
          <a:effectLst/>
        </p:spPr>
        <p:txBody>
          <a:bodyPr vert="horz" wrap="square" lIns="91440" tIns="45720" rIns="91440" bIns="45720" numCol="1" anchor="b" anchorCtr="0" compatLnSpc="1"/>
          <a:lstStyle>
            <a:lvl1pPr>
              <a:defRPr>
                <a:latin typeface="Times" pitchFamily="18" charset="0"/>
                <a:ea typeface="Osaka"/>
                <a:cs typeface="Osak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7" name="Rectangle 5"/>
          <p:cNvSpPr>
            <a:spLocks noGrp="1" noChangeArrowheads="1"/>
          </p:cNvSpPr>
          <p:nvPr>
            <p:ph type="sldNum" sz="quarter" idx="3"/>
          </p:nvPr>
        </p:nvSpPr>
        <p:spPr bwMode="auto">
          <a:xfrm>
            <a:off x="3849688" y="9428163"/>
            <a:ext cx="2946400" cy="496888"/>
          </a:xfrm>
          <a:prstGeom prst="rect">
            <a:avLst/>
          </a:prstGeom>
          <a:noFill/>
          <a:ln w="9525">
            <a:noFill/>
            <a:miter lim="800000"/>
          </a:ln>
          <a:effectLst/>
        </p:spPr>
        <p:txBody>
          <a:bodyPr vert="horz" wrap="square" lIns="91440" tIns="45720" rIns="91440" bIns="45720" numCol="1" anchor="b" anchorCtr="0" compatLnSpc="1"/>
          <a:lstStyle/>
          <a:p>
            <a:pPr lvl="0" algn="r" eaLnBrk="1" hangingPunct="1"/>
            <a:fld id="{9A0DB2DC-4C9A-4742-B13C-FB6460FD3503}" type="slidenum">
              <a:rPr lang="en-US" altLang="ja-JP" dirty="0">
                <a:latin typeface="Times" pitchFamily="18" charset="0"/>
                <a:ea typeface="Osaka"/>
              </a:rPr>
              <a:t>‹#›</a:t>
            </a:fld>
            <a:endParaRPr lang="en-US" altLang="ja-JP">
              <a:latin typeface="Times" pitchFamily="18" charset="0"/>
              <a:ea typeface="Osaka"/>
            </a:endParaRPr>
          </a:p>
        </p:txBody>
      </p:sp>
    </p:spTree>
    <p:extLst>
      <p:ext uri="{BB962C8B-B14F-4D97-AF65-F5344CB8AC3E}">
        <p14:creationId xmlns:p14="http://schemas.microsoft.com/office/powerpoint/2010/main" val="1194112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66" descr="note-C"/>
          <p:cNvPicPr>
            <a:picLocks noChangeAspect="1"/>
          </p:cNvPicPr>
          <p:nvPr/>
        </p:nvPicPr>
        <p:blipFill>
          <a:blip r:embed="rId2"/>
          <a:stretch>
            <a:fillRect/>
          </a:stretch>
        </p:blipFill>
        <p:spPr>
          <a:xfrm>
            <a:off x="844550" y="4778375"/>
            <a:ext cx="5170488" cy="4149725"/>
          </a:xfrm>
          <a:prstGeom prst="rect">
            <a:avLst/>
          </a:prstGeom>
          <a:noFill/>
          <a:ln w="9525">
            <a:noFill/>
          </a:ln>
        </p:spPr>
      </p:pic>
      <p:sp>
        <p:nvSpPr>
          <p:cNvPr id="6147" name="Rectangle 4"/>
          <p:cNvSpPr>
            <a:spLocks noGrp="1" noRot="1" noChangeAspect="1" noTextEdit="1"/>
          </p:cNvSpPr>
          <p:nvPr>
            <p:ph type="sldImg" idx="2"/>
          </p:nvPr>
        </p:nvSpPr>
        <p:spPr>
          <a:xfrm>
            <a:off x="917575" y="744538"/>
            <a:ext cx="4962525" cy="3722687"/>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1133475" y="5129213"/>
            <a:ext cx="4681538" cy="33909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マスタ テキストの書式設定</a:t>
            </a:r>
          </a:p>
          <a:p>
            <a:pPr marL="457200" marR="0" lvl="1"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2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914400" marR="0" lvl="2"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3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1371600" marR="0" lvl="3"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4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1828800" marR="0" lvl="4"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5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a</a:t>
            </a:r>
          </a:p>
        </p:txBody>
      </p:sp>
      <p:sp>
        <p:nvSpPr>
          <p:cNvPr id="4103" name="Rectangle 7"/>
          <p:cNvSpPr>
            <a:spLocks noGrp="1" noChangeArrowheads="1"/>
          </p:cNvSpPr>
          <p:nvPr>
            <p:ph type="sldNum" sz="quarter" idx="5"/>
          </p:nvPr>
        </p:nvSpPr>
        <p:spPr bwMode="auto">
          <a:xfrm>
            <a:off x="5513388" y="8685213"/>
            <a:ext cx="454025" cy="166688"/>
          </a:xfrm>
          <a:prstGeom prst="rect">
            <a:avLst/>
          </a:prstGeom>
          <a:noFill/>
          <a:ln w="9525">
            <a:noFill/>
            <a:miter lim="800000"/>
          </a:ln>
          <a:effectLst/>
        </p:spPr>
        <p:txBody>
          <a:bodyPr vert="horz" wrap="square" lIns="91440" tIns="45720" rIns="91440" bIns="45720" numCol="1" anchor="ctr" anchorCtr="0" compatLnSpc="1"/>
          <a:lstStyle/>
          <a:p>
            <a:pPr lvl="0" algn="r" eaLnBrk="1" hangingPunct="1"/>
            <a:fld id="{9A0DB2DC-4C9A-4742-B13C-FB6460FD3503}" type="slidenum">
              <a:rPr lang="en-US" altLang="ja-JP" sz="1000" dirty="0"/>
              <a:t>‹#›</a:t>
            </a:fld>
            <a:endParaRPr lang="en-US" altLang="ja-JP" sz="1000"/>
          </a:p>
        </p:txBody>
      </p:sp>
    </p:spTree>
    <p:extLst>
      <p:ext uri="{BB962C8B-B14F-4D97-AF65-F5344CB8AC3E}">
        <p14:creationId xmlns:p14="http://schemas.microsoft.com/office/powerpoint/2010/main" val="1834280452"/>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1pPr>
    <a:lvl2pPr marL="4572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2pPr>
    <a:lvl3pPr marL="9144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3pPr>
    <a:lvl4pPr marL="13716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4pPr>
    <a:lvl5pPr marL="18288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lnSpc>
                <a:spcPct val="100000"/>
              </a:lnSpc>
            </a:pPr>
            <a:fld id="{9A0DB2DC-4C9A-4742-B13C-FB6460FD3503}" type="slidenum">
              <a:rPr lang="en-US" altLang="ja-JP" dirty="0">
                <a:ea typeface="MS Gothic" panose="020B0609070205080204" pitchFamily="49" charset="-128"/>
              </a:rPr>
              <a:t>1</a:t>
            </a:fld>
            <a:endParaRPr lang="en-US" altLang="ja-JP">
              <a:ea typeface="MS Gothic" panose="020B0609070205080204" pitchFamily="49" charset="-128"/>
            </a:endParaRPr>
          </a:p>
        </p:txBody>
      </p:sp>
      <p:sp>
        <p:nvSpPr>
          <p:cNvPr id="7171" name="Rectangle 2"/>
          <p:cNvSpPr>
            <a:spLocks noGrp="1" noRot="1" noChangeAspect="1" noTextEdit="1"/>
          </p:cNvSpPr>
          <p:nvPr>
            <p:ph type="sldImg"/>
          </p:nvPr>
        </p:nvSpPr>
        <p:spPr>
          <a:ln/>
        </p:spPr>
      </p:sp>
      <p:sp>
        <p:nvSpPr>
          <p:cNvPr id="7172" name="Rectangle 3"/>
          <p:cNvSpPr>
            <a:spLocks noGrp="1"/>
          </p:cNvSpPr>
          <p:nvPr>
            <p:ph type="body" idx="1"/>
          </p:nvPr>
        </p:nvSpPr>
        <p:spPr>
          <a:ln/>
        </p:spPr>
        <p:txBody>
          <a:bodyPr wrap="square" lIns="91440" tIns="45720" rIns="91440" bIns="45720" anchor="t"/>
          <a:lstStyle/>
          <a:p>
            <a:pPr lvl="0" eaLnBrk="1" hangingPunct="1"/>
            <a:endParaRPr lang="en-US" altLang="zh-TW"/>
          </a:p>
        </p:txBody>
      </p:sp>
    </p:spTree>
    <p:extLst>
      <p:ext uri="{BB962C8B-B14F-4D97-AF65-F5344CB8AC3E}">
        <p14:creationId xmlns:p14="http://schemas.microsoft.com/office/powerpoint/2010/main" val="569598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10</a:t>
            </a:fld>
            <a:endParaRPr lang="en-US" altLang="ja-JP" sz="1000"/>
          </a:p>
        </p:txBody>
      </p:sp>
    </p:spTree>
    <p:extLst>
      <p:ext uri="{BB962C8B-B14F-4D97-AF65-F5344CB8AC3E}">
        <p14:creationId xmlns:p14="http://schemas.microsoft.com/office/powerpoint/2010/main" val="3930168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11</a:t>
            </a:fld>
            <a:endParaRPr lang="en-US" altLang="ja-JP" sz="1000"/>
          </a:p>
        </p:txBody>
      </p:sp>
    </p:spTree>
    <p:extLst>
      <p:ext uri="{BB962C8B-B14F-4D97-AF65-F5344CB8AC3E}">
        <p14:creationId xmlns:p14="http://schemas.microsoft.com/office/powerpoint/2010/main" val="1854840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12</a:t>
            </a:fld>
            <a:endParaRPr lang="en-US" altLang="ja-JP" sz="1000"/>
          </a:p>
        </p:txBody>
      </p:sp>
    </p:spTree>
    <p:extLst>
      <p:ext uri="{BB962C8B-B14F-4D97-AF65-F5344CB8AC3E}">
        <p14:creationId xmlns:p14="http://schemas.microsoft.com/office/powerpoint/2010/main" val="3100629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2</a:t>
            </a:fld>
            <a:endParaRPr lang="en-US" altLang="ja-JP" sz="1000"/>
          </a:p>
        </p:txBody>
      </p:sp>
    </p:spTree>
    <p:extLst>
      <p:ext uri="{BB962C8B-B14F-4D97-AF65-F5344CB8AC3E}">
        <p14:creationId xmlns:p14="http://schemas.microsoft.com/office/powerpoint/2010/main" val="4019135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3</a:t>
            </a:fld>
            <a:endParaRPr lang="en-US" altLang="ja-JP" sz="1000"/>
          </a:p>
        </p:txBody>
      </p:sp>
    </p:spTree>
    <p:extLst>
      <p:ext uri="{BB962C8B-B14F-4D97-AF65-F5344CB8AC3E}">
        <p14:creationId xmlns:p14="http://schemas.microsoft.com/office/powerpoint/2010/main" val="45081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4</a:t>
            </a:fld>
            <a:endParaRPr lang="en-US" altLang="ja-JP" sz="1000"/>
          </a:p>
        </p:txBody>
      </p:sp>
    </p:spTree>
    <p:extLst>
      <p:ext uri="{BB962C8B-B14F-4D97-AF65-F5344CB8AC3E}">
        <p14:creationId xmlns:p14="http://schemas.microsoft.com/office/powerpoint/2010/main" val="2603112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5</a:t>
            </a:fld>
            <a:endParaRPr lang="en-US" altLang="ja-JP" sz="1000"/>
          </a:p>
        </p:txBody>
      </p:sp>
    </p:spTree>
    <p:extLst>
      <p:ext uri="{BB962C8B-B14F-4D97-AF65-F5344CB8AC3E}">
        <p14:creationId xmlns:p14="http://schemas.microsoft.com/office/powerpoint/2010/main" val="258290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6</a:t>
            </a:fld>
            <a:endParaRPr lang="en-US" altLang="ja-JP" sz="1000"/>
          </a:p>
        </p:txBody>
      </p:sp>
    </p:spTree>
    <p:extLst>
      <p:ext uri="{BB962C8B-B14F-4D97-AF65-F5344CB8AC3E}">
        <p14:creationId xmlns:p14="http://schemas.microsoft.com/office/powerpoint/2010/main" val="4256998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7</a:t>
            </a:fld>
            <a:endParaRPr lang="en-US" altLang="ja-JP" sz="1000"/>
          </a:p>
        </p:txBody>
      </p:sp>
    </p:spTree>
    <p:extLst>
      <p:ext uri="{BB962C8B-B14F-4D97-AF65-F5344CB8AC3E}">
        <p14:creationId xmlns:p14="http://schemas.microsoft.com/office/powerpoint/2010/main" val="1800520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lvl="0"/>
            <a:endParaRPr lang="zh-CN" altLang="en-US"/>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8</a:t>
            </a:fld>
            <a:endParaRPr lang="en-US" altLang="ja-JP" sz="1000"/>
          </a:p>
        </p:txBody>
      </p:sp>
    </p:spTree>
    <p:extLst>
      <p:ext uri="{BB962C8B-B14F-4D97-AF65-F5344CB8AC3E}">
        <p14:creationId xmlns:p14="http://schemas.microsoft.com/office/powerpoint/2010/main" val="4006994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p:spPr>
      </p:sp>
      <p:sp>
        <p:nvSpPr>
          <p:cNvPr id="8195" name="备注占位符 2"/>
          <p:cNvSpPr>
            <a:spLocks noGrp="1"/>
          </p:cNvSpPr>
          <p:nvPr>
            <p:ph type="body" idx="1"/>
          </p:nvPr>
        </p:nvSpPr>
        <p:spPr>
          <a:ln/>
        </p:spPr>
        <p:txBody>
          <a:bodyPr wrap="square" lIns="91440" tIns="45720" rIns="91440" bIns="45720" anchor="t"/>
          <a:lstStyle/>
          <a:p>
            <a:pPr marL="0" marR="0" lvl="0" indent="0" algn="l" defTabSz="914400" rtl="0" eaLnBrk="0" fontAlgn="base" latinLnBrk="0" hangingPunct="0">
              <a:lnSpc>
                <a:spcPts val="1400"/>
              </a:lnSpc>
              <a:spcBef>
                <a:spcPct val="0"/>
              </a:spcBef>
              <a:spcAft>
                <a:spcPct val="0"/>
              </a:spcAft>
              <a:buClrTx/>
              <a:buSzTx/>
              <a:buFontTx/>
              <a:buNone/>
              <a:tabLst/>
              <a:defRPr/>
            </a:pPr>
            <a:endParaRPr lang="en-US" altLang="zh-CN"/>
          </a:p>
        </p:txBody>
      </p:sp>
      <p:sp>
        <p:nvSpPr>
          <p:cNvPr id="8196" name="灯片编号占位符 3"/>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fld id="{9A0DB2DC-4C9A-4742-B13C-FB6460FD3503}" type="slidenum">
              <a:rPr lang="en-US" altLang="ja-JP" sz="1000" dirty="0"/>
              <a:t>9</a:t>
            </a:fld>
            <a:endParaRPr lang="en-US" altLang="ja-JP" sz="1000"/>
          </a:p>
        </p:txBody>
      </p:sp>
    </p:spTree>
    <p:extLst>
      <p:ext uri="{BB962C8B-B14F-4D97-AF65-F5344CB8AC3E}">
        <p14:creationId xmlns:p14="http://schemas.microsoft.com/office/powerpoint/2010/main" val="116997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77025" y="203200"/>
            <a:ext cx="2105025" cy="59134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8775" y="203200"/>
            <a:ext cx="6165850" cy="59134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p:cNvSpPr>
            <a:spLocks noGrp="1"/>
          </p:cNvSpPr>
          <p:nvPr>
            <p:ph type="sldNum" sz="quarter" idx="4"/>
          </p:nvPr>
        </p:nvSpPr>
        <p:spPr bwMode="auto">
          <a:xfrm>
            <a:off x="8277225" y="6477000"/>
            <a:ext cx="539750" cy="179388"/>
          </a:xfrm>
          <a:prstGeom prst="rect">
            <a:avLst/>
          </a:prstGeom>
          <a:ln>
            <a:miter lim="800000"/>
          </a:ln>
        </p:spPr>
        <p:txBody>
          <a:bodyPr vert="horz" wrap="square" lIns="91440" tIns="45720" rIns="91440" bIns="45720" numCol="1" anchor="ctr" anchorCtr="0" compatLnSpc="1"/>
          <a:lstStyle/>
          <a:p>
            <a:pPr algn="ctr"/>
            <a:fld id="{9A0DB2DC-4C9A-4742-B13C-FB6460FD3503}" type="slidenum">
              <a:rPr lang="en-US" altLang="ja-JP" dirty="0">
                <a:latin typeface="MS PGothic" panose="020B0600070205080204" pitchFamily="34" charset="-128"/>
                <a:ea typeface="MS PGothic" panose="020B0600070205080204" pitchFamily="34" charset="-128"/>
              </a:rPr>
              <a:t>‹#›</a:t>
            </a:fld>
            <a:endParaRPr lang="en-US" altLang="ja-JP">
              <a:latin typeface="MS PGothic" panose="020B0600070205080204" pitchFamily="34" charset="-128"/>
              <a:ea typeface="MS PGothic" panose="020B0600070205080204" pitchFamily="34"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AU" sz="3200" b="0" i="0" u="none" strike="noStrike" kern="1200" cap="none" spc="0" normalizeH="0" baseline="0" noProof="0">
              <a:ln>
                <a:noFill/>
              </a:ln>
              <a:solidFill>
                <a:schemeClr val="tx1"/>
              </a:solidFill>
              <a:effectLst/>
              <a:uLnTx/>
              <a:uFillTx/>
              <a:latin typeface="+mn-lt"/>
              <a:ea typeface="+mn-ea"/>
              <a:cs typeface="MS PGothic" panose="020B0600070205080204" pitchFamily="34" charset="-128"/>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363" y="898525"/>
            <a:ext cx="413385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6613" y="898525"/>
            <a:ext cx="4135437"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灯片编号占位符 6"/>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灯片编号占位符 2"/>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5000"/>
              </a:spcBef>
              <a:spcAft>
                <a:spcPct val="25000"/>
              </a:spcAft>
              <a:buClrTx/>
              <a:buSzPct val="70000"/>
              <a:buFont typeface="Wingdings" panose="05000000000000000000" pitchFamily="2" charset="2"/>
              <a:buNone/>
              <a:defRPr/>
            </a:pPr>
            <a:endParaRPr kumimoji="1" lang="ja-JP" altLang="en-US" sz="3200" b="1" i="0" u="none" strike="noStrike" kern="0" cap="none" spc="0" normalizeH="0" baseline="0" noProof="0">
              <a:ln>
                <a:noFill/>
              </a:ln>
              <a:solidFill>
                <a:schemeClr val="tx1"/>
              </a:solidFill>
              <a:effectLst/>
              <a:uLnTx/>
              <a:uFillTx/>
              <a:latin typeface="+mn-lt"/>
              <a:ea typeface="+mn-ea"/>
              <a:cs typeface="MS PGothic" panose="020B0600070205080204" pitchFamily="34" charset="-128"/>
            </a:endParaRP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Rectangle 9"/>
          <p:cNvSpPr>
            <a:spLocks noGrp="1"/>
          </p:cNvSpPr>
          <p:nvPr>
            <p:ph type="title"/>
          </p:nvPr>
        </p:nvSpPr>
        <p:spPr>
          <a:xfrm>
            <a:off x="358775" y="203200"/>
            <a:ext cx="8421688" cy="360363"/>
          </a:xfrm>
          <a:prstGeom prst="rect">
            <a:avLst/>
          </a:prstGeom>
          <a:noFill/>
          <a:ln w="9525">
            <a:noFill/>
          </a:ln>
        </p:spPr>
        <p:txBody>
          <a:bodyPr anchor="ctr"/>
          <a:lstStyle/>
          <a:p>
            <a:pPr lvl="0"/>
            <a:r>
              <a:rPr lang="ja-JP" altLang="en-US"/>
              <a:t>マスタ タイトルの書式設定</a:t>
            </a:r>
          </a:p>
        </p:txBody>
      </p:sp>
      <p:sp>
        <p:nvSpPr>
          <p:cNvPr id="1027" name="Rectangle 10"/>
          <p:cNvSpPr>
            <a:spLocks noGrp="1"/>
          </p:cNvSpPr>
          <p:nvPr>
            <p:ph type="body" idx="1"/>
          </p:nvPr>
        </p:nvSpPr>
        <p:spPr>
          <a:xfrm>
            <a:off x="360363" y="898525"/>
            <a:ext cx="8421687" cy="5218113"/>
          </a:xfrm>
          <a:prstGeom prst="rect">
            <a:avLst/>
          </a:prstGeom>
          <a:noFill/>
          <a:ln w="9525">
            <a:noFill/>
          </a:ln>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8139" name="Rectangle 11"/>
          <p:cNvSpPr>
            <a:spLocks noGrp="1" noChangeArrowheads="1"/>
          </p:cNvSpPr>
          <p:nvPr>
            <p:ph type="sldNum" sz="quarter" idx="4"/>
          </p:nvPr>
        </p:nvSpPr>
        <p:spPr bwMode="auto">
          <a:xfrm>
            <a:off x="8277225" y="6477000"/>
            <a:ext cx="539750" cy="179388"/>
          </a:xfrm>
          <a:prstGeom prst="rect">
            <a:avLst/>
          </a:prstGeom>
          <a:noFill/>
          <a:ln w="9525">
            <a:noFill/>
            <a:miter lim="800000"/>
          </a:ln>
          <a:effectLst/>
        </p:spPr>
        <p:txBody>
          <a:bodyPr vert="horz" wrap="square" lIns="91440" tIns="45720" rIns="91440" bIns="45720" numCol="1" anchor="ctr" anchorCtr="0" compatLnSpc="1"/>
          <a:lstStyle>
            <a:lvl1pPr algn="ctr">
              <a:defRPr sz="1400">
                <a:latin typeface="MS PGothic" panose="020B0600070205080204" pitchFamily="34" charset="-128"/>
                <a:ea typeface="MS PGothic" panose="020B0600070205080204" pitchFamily="34" charset="-128"/>
              </a:defRPr>
            </a:lvl1pPr>
          </a:lstStyle>
          <a:p>
            <a:pPr lvl="0" eaLnBrk="1" hangingPunct="1"/>
            <a:fld id="{9A0DB2DC-4C9A-4742-B13C-FB6460FD3503}" type="slidenum">
              <a:rPr lang="en-US" altLang="ja-JP" dirty="0"/>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kumimoji="1" sz="1600">
          <a:solidFill>
            <a:schemeClr val="bg1"/>
          </a:solidFill>
          <a:latin typeface="+mj-lt"/>
          <a:ea typeface="+mj-ea"/>
          <a:cs typeface="MS PGothic" panose="020B0600070205080204" pitchFamily="34" charset="-128"/>
        </a:defRPr>
      </a:lvl1pPr>
      <a:lvl2pPr algn="l" rtl="0" eaLnBrk="0" fontAlgn="base" hangingPunct="0">
        <a:spcBef>
          <a:spcPct val="0"/>
        </a:spcBef>
        <a:spcAft>
          <a:spcPct val="0"/>
        </a:spcAft>
        <a:defRPr kumimoji="1" sz="16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2pPr>
      <a:lvl3pPr algn="l" rtl="0" eaLnBrk="0" fontAlgn="base" hangingPunct="0">
        <a:spcBef>
          <a:spcPct val="0"/>
        </a:spcBef>
        <a:spcAft>
          <a:spcPct val="0"/>
        </a:spcAft>
        <a:defRPr kumimoji="1" sz="16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3pPr>
      <a:lvl4pPr algn="l" rtl="0" eaLnBrk="0" fontAlgn="base" hangingPunct="0">
        <a:spcBef>
          <a:spcPct val="0"/>
        </a:spcBef>
        <a:spcAft>
          <a:spcPct val="0"/>
        </a:spcAft>
        <a:defRPr kumimoji="1" sz="16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4pPr>
      <a:lvl5pPr algn="l" rtl="0" eaLnBrk="0" fontAlgn="base" hangingPunct="0">
        <a:spcBef>
          <a:spcPct val="0"/>
        </a:spcBef>
        <a:spcAft>
          <a:spcPct val="0"/>
        </a:spcAft>
        <a:defRPr kumimoji="1" sz="16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5pPr>
      <a:lvl6pPr marL="457200" algn="l" rtl="0" fontAlgn="base">
        <a:spcBef>
          <a:spcPct val="0"/>
        </a:spcBef>
        <a:spcAft>
          <a:spcPct val="0"/>
        </a:spcAft>
        <a:defRPr kumimoji="1" sz="1600">
          <a:solidFill>
            <a:schemeClr val="bg1"/>
          </a:solidFill>
          <a:latin typeface="MS PGothic" panose="020B0600070205080204" pitchFamily="34" charset="-128"/>
          <a:ea typeface="MS PGothic" panose="020B0600070205080204" pitchFamily="34" charset="-128"/>
        </a:defRPr>
      </a:lvl6pPr>
      <a:lvl7pPr marL="914400" algn="l" rtl="0" fontAlgn="base">
        <a:spcBef>
          <a:spcPct val="0"/>
        </a:spcBef>
        <a:spcAft>
          <a:spcPct val="0"/>
        </a:spcAft>
        <a:defRPr kumimoji="1" sz="1600">
          <a:solidFill>
            <a:schemeClr val="bg1"/>
          </a:solidFill>
          <a:latin typeface="MS PGothic" panose="020B0600070205080204" pitchFamily="34" charset="-128"/>
          <a:ea typeface="MS PGothic" panose="020B0600070205080204" pitchFamily="34" charset="-128"/>
        </a:defRPr>
      </a:lvl7pPr>
      <a:lvl8pPr marL="1371600" algn="l" rtl="0" fontAlgn="base">
        <a:spcBef>
          <a:spcPct val="0"/>
        </a:spcBef>
        <a:spcAft>
          <a:spcPct val="0"/>
        </a:spcAft>
        <a:defRPr kumimoji="1" sz="1600">
          <a:solidFill>
            <a:schemeClr val="bg1"/>
          </a:solidFill>
          <a:latin typeface="MS PGothic" panose="020B0600070205080204" pitchFamily="34" charset="-128"/>
          <a:ea typeface="MS PGothic" panose="020B0600070205080204" pitchFamily="34" charset="-128"/>
        </a:defRPr>
      </a:lvl8pPr>
      <a:lvl9pPr marL="1828800" algn="l" rtl="0" fontAlgn="base">
        <a:spcBef>
          <a:spcPct val="0"/>
        </a:spcBef>
        <a:spcAft>
          <a:spcPct val="0"/>
        </a:spcAft>
        <a:defRPr kumimoji="1" sz="1600">
          <a:solidFill>
            <a:schemeClr val="bg1"/>
          </a:solidFill>
          <a:latin typeface="MS PGothic" panose="020B0600070205080204" pitchFamily="34" charset="-128"/>
          <a:ea typeface="MS PGothic" panose="020B0600070205080204" pitchFamily="34" charset="-128"/>
        </a:defRPr>
      </a:lvl9pPr>
    </p:titleStyle>
    <p:bodyStyle>
      <a:lvl1pPr marL="342900" indent="-342900" algn="l" rtl="0" eaLnBrk="0" fontAlgn="base" hangingPunct="0">
        <a:spcBef>
          <a:spcPct val="25000"/>
        </a:spcBef>
        <a:spcAft>
          <a:spcPct val="25000"/>
        </a:spcAft>
        <a:buSzPct val="70000"/>
        <a:buFont typeface="Wingdings" panose="05000000000000000000" pitchFamily="2" charset="2"/>
        <a:buChar char="p"/>
        <a:defRPr kumimoji="1" sz="1400" b="1">
          <a:solidFill>
            <a:schemeClr val="tx1"/>
          </a:solidFill>
          <a:latin typeface="+mn-lt"/>
          <a:ea typeface="+mn-ea"/>
          <a:cs typeface="MS PGothic" panose="020B0600070205080204" pitchFamily="34" charset="-128"/>
        </a:defRPr>
      </a:lvl1pPr>
      <a:lvl2pPr marL="742950" indent="-28575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cs typeface="MS PGothic" panose="020B0600070205080204" pitchFamily="34" charset="-128"/>
        </a:defRPr>
      </a:lvl2pPr>
      <a:lvl3pPr marL="11430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cs typeface="MS PGothic" panose="020B0600070205080204" pitchFamily="34" charset="-128"/>
        </a:defRPr>
      </a:lvl3pPr>
      <a:lvl4pPr marL="16002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cs typeface="MS PGothic" panose="020B0600070205080204" pitchFamily="34" charset="-128"/>
        </a:defRPr>
      </a:lvl4pPr>
      <a:lvl5pPr marL="20574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cs typeface="MS PGothic" panose="020B0600070205080204" pitchFamily="34" charset="-128"/>
        </a:defRPr>
      </a:lvl5pPr>
      <a:lvl6pPr marL="2514600" indent="-228600" algn="l" rtl="0" fontAlgn="base">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6pPr>
      <a:lvl7pPr marL="2971800" indent="-228600" algn="l" rtl="0" fontAlgn="base">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7pPr>
      <a:lvl8pPr marL="3429000" indent="-228600" algn="l" rtl="0" fontAlgn="base">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8pPr>
      <a:lvl9pPr marL="3886200" indent="-228600" algn="l" rtl="0" fontAlgn="base">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lang="en-US" altLang="zh-TW"/>
              <a:t>Click to edit Master title style</a:t>
            </a:r>
            <a:endParaRPr lang="en-AU" altLang="zh-TW"/>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AU" altLang="zh-TW"/>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a:defRPr>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82C9522C-8A81-4242-BE8E-7EE4F671A8E6}" type="datetime1">
              <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rPr>
              <a:t>27/10/2022</a:t>
            </a:fld>
            <a:endParaRPr kumimoji="1" lang="en-AU" sz="1200" b="0" i="0" u="none" strike="noStrike" kern="1200" cap="none" spc="0" normalizeH="0" baseline="0" noProof="0">
              <a:ln>
                <a:noFill/>
              </a:ln>
              <a:solidFill>
                <a:srgbClr val="898989"/>
              </a:solidFill>
              <a:effectLst/>
              <a:uLnTx/>
              <a:uFillTx/>
              <a:latin typeface="MS Gothic" panose="020B0609070205080204" pitchFamily="49" charset="-128"/>
              <a:ea typeface="MS Gothic" panose="020B0609070205080204" pitchFamily="49" charset="-128"/>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AU" sz="1200" b="0" i="0" u="none" strike="noStrike" kern="1200" cap="none" spc="0" normalizeH="0" baseline="0" noProof="0">
              <a:ln>
                <a:noFill/>
              </a:ln>
              <a:solidFill>
                <a:schemeClr val="tx1">
                  <a:tint val="75000"/>
                </a:schemeClr>
              </a:solidFill>
              <a:effectLst/>
              <a:uLnTx/>
              <a:uFillTx/>
              <a:latin typeface="MS Gothic" panose="020B0609070205080204" pitchFamily="49" charset="-128"/>
              <a:ea typeface="MS Gothic" panose="020B0609070205080204" pitchFamily="49"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a:solidFill>
                  <a:srgbClr val="898989"/>
                </a:solidFill>
              </a:defRPr>
            </a:lvl1pPr>
          </a:lstStyle>
          <a:p>
            <a:pPr lvl="0" eaLnBrk="1" hangingPunct="1"/>
            <a:fld id="{9A0DB2DC-4C9A-4742-B13C-FB6460FD3503}" type="slidenum">
              <a:rPr lang="en-US" altLang="ja-JP" dirty="0">
                <a:latin typeface="MS Gothic" panose="020B0609070205080204" pitchFamily="49" charset="-128"/>
              </a:rPr>
              <a:t>‹#›</a:t>
            </a:fld>
            <a:endParaRPr lang="en-US" altLang="ja-JP">
              <a:latin typeface="MS Gothic" panose="020B0609070205080204" pitchFamily="49"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S PGothic" panose="020B0600070205080204" pitchFamily="34" charset="-128"/>
        </a:defRPr>
      </a:lvl1pPr>
      <a:lvl2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panose="020B0600070205080204"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S PGothic" panose="020B0600070205080204" pitchFamily="34"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S PGothic" panose="020B0600070205080204" pitchFamily="34" charset="-128"/>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S PGothic" panose="020B0600070205080204" pitchFamily="34" charset="-128"/>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S PGothic" panose="020B060007020508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ifrs.org/news-and-events/updates/issb/2022/issb-update-october-2022/"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ifrs.org/news-and-events/updates/issb/2022/issb-update-october-2022/"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ifrs.org/news-and-events/updates/issb/2022/issb-update-september-2022/"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46100" y="2446655"/>
            <a:ext cx="8366125" cy="1964690"/>
          </a:xfrm>
        </p:spPr>
        <p:txBody>
          <a:bodyPr vert="horz" wrap="square" lIns="91440" tIns="45720" rIns="91440" bIns="45720" numCol="1" anchor="ctr" anchorCtr="0" compatLnSpc="1">
            <a:norm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ja-JP" sz="2600" b="0" i="0" u="none" strike="noStrike" kern="1200" cap="none" spc="0" normalizeH="0" baseline="0" noProof="0">
                <a:ln>
                  <a:noFill/>
                </a:ln>
                <a:solidFill>
                  <a:srgbClr val="0070C0"/>
                </a:solidFill>
                <a:effectLst>
                  <a:outerShdw blurRad="38100" dist="38100" dir="2700000" algn="tl">
                    <a:srgbClr val="C0C0C0"/>
                  </a:outerShdw>
                </a:effectLst>
                <a:uLnTx/>
                <a:uFillTx/>
                <a:ea typeface="+mj-ea"/>
                <a:cs typeface="Tahoma" panose="020B0604030504040204" pitchFamily="34" charset="0"/>
              </a:rPr>
              <a:t>Technical Session 2</a:t>
            </a:r>
            <a:br>
              <a:rPr kumimoji="0" lang="en-US" altLang="ja-JP" sz="2600" b="0" i="0" u="none" strike="noStrike" kern="1200" cap="none" spc="0" normalizeH="0" baseline="0" noProof="0">
                <a:ln>
                  <a:noFill/>
                </a:ln>
                <a:solidFill>
                  <a:srgbClr val="0070C0"/>
                </a:solidFill>
                <a:effectLst>
                  <a:outerShdw blurRad="38100" dist="38100" dir="2700000" algn="tl">
                    <a:srgbClr val="C0C0C0"/>
                  </a:outerShdw>
                </a:effectLst>
                <a:uLnTx/>
                <a:uFillTx/>
                <a:ea typeface="+mj-ea"/>
                <a:cs typeface="Tahoma" panose="020B0604030504040204" pitchFamily="34" charset="0"/>
              </a:rPr>
            </a:br>
            <a:r>
              <a:rPr kumimoji="0" lang="en-US" altLang="ja-JP" sz="2600" b="0" i="0" u="none" strike="noStrike" kern="1200" cap="none" spc="0" normalizeH="0" baseline="0" noProof="0">
                <a:ln>
                  <a:noFill/>
                </a:ln>
                <a:solidFill>
                  <a:srgbClr val="0070C0"/>
                </a:solidFill>
                <a:effectLst>
                  <a:outerShdw blurRad="38100" dist="38100" dir="2700000" algn="tl">
                    <a:srgbClr val="C0C0C0"/>
                  </a:outerShdw>
                </a:effectLst>
                <a:uLnTx/>
                <a:uFillTx/>
                <a:ea typeface="+mj-ea"/>
                <a:cs typeface="Tahoma" panose="020B0604030504040204" pitchFamily="34" charset="0"/>
              </a:rPr>
              <a:t>[Draft] IFRS S1 </a:t>
            </a:r>
            <a:r>
              <a:rPr kumimoji="0" lang="en-US" altLang="ja-JP" sz="2600" b="0" i="1" u="none" strike="noStrike" kern="1200" cap="none" spc="0" normalizeH="0" baseline="0" noProof="0">
                <a:ln>
                  <a:noFill/>
                </a:ln>
                <a:solidFill>
                  <a:srgbClr val="0070C0"/>
                </a:solidFill>
                <a:effectLst>
                  <a:outerShdw blurRad="38100" dist="38100" dir="2700000" algn="tl">
                    <a:srgbClr val="C0C0C0"/>
                  </a:outerShdw>
                </a:effectLst>
                <a:uLnTx/>
                <a:uFillTx/>
                <a:ea typeface="+mj-ea"/>
                <a:cs typeface="Tahoma" panose="020B0604030504040204" pitchFamily="34" charset="0"/>
              </a:rPr>
              <a:t>General Requirements for Disclosure of Sustainability-related Financial Information</a:t>
            </a:r>
            <a:endParaRPr kumimoji="0" lang="en-US" altLang="ja-JP" sz="2600" b="0" i="1" u="none" strike="noStrike" kern="1200" cap="none" spc="0" normalizeH="0" baseline="0" noProof="0">
              <a:ln>
                <a:noFill/>
              </a:ln>
              <a:solidFill>
                <a:srgbClr val="0070C0"/>
              </a:solidFill>
              <a:effectLst/>
              <a:uLnTx/>
              <a:uFillTx/>
              <a:ea typeface="+mj-ea"/>
              <a:cs typeface="Arial" panose="020B0604020202020204" pitchFamily="34" charset="0"/>
            </a:endParaRPr>
          </a:p>
        </p:txBody>
      </p:sp>
      <p:sp>
        <p:nvSpPr>
          <p:cNvPr id="6147" name="Text Box 5"/>
          <p:cNvSpPr txBox="1">
            <a:spLocks noChangeArrowheads="1"/>
          </p:cNvSpPr>
          <p:nvPr/>
        </p:nvSpPr>
        <p:spPr bwMode="auto">
          <a:xfrm>
            <a:off x="679012" y="4518757"/>
            <a:ext cx="8369300" cy="746125"/>
          </a:xfrm>
          <a:prstGeom prst="rect">
            <a:avLst/>
          </a:prstGeom>
          <a:noFill/>
          <a:ln w="9525">
            <a:noFill/>
            <a:miter lim="800000"/>
          </a:ln>
        </p:spPr>
        <p:txBody>
          <a:bodyPr anchor="ctr"/>
          <a:lstStyle>
            <a:lvl1pPr eaLnBrk="0" hangingPunct="0">
              <a:defRPr kumimoji="1" sz="1200">
                <a:solidFill>
                  <a:schemeClr val="tx1"/>
                </a:solidFill>
                <a:latin typeface="MS Gothic" panose="020B0609070205080204" pitchFamily="49" charset="-128"/>
                <a:ea typeface="MS Gothic" panose="020B0609070205080204" pitchFamily="49" charset="-128"/>
              </a:defRPr>
            </a:lvl1pPr>
            <a:lvl2pPr marL="37931725" indent="-37474525" eaLnBrk="0" hangingPunct="0">
              <a:defRPr kumimoji="1" sz="1200">
                <a:solidFill>
                  <a:schemeClr val="tx1"/>
                </a:solidFill>
                <a:latin typeface="MS Gothic" panose="020B0609070205080204" pitchFamily="49" charset="-128"/>
                <a:ea typeface="MS Gothic" panose="020B0609070205080204" pitchFamily="49" charset="-128"/>
              </a:defRPr>
            </a:lvl2pPr>
            <a:lvl3pPr eaLnBrk="0" hangingPunct="0">
              <a:defRPr kumimoji="1" sz="1200">
                <a:solidFill>
                  <a:schemeClr val="tx1"/>
                </a:solidFill>
                <a:latin typeface="MS Gothic" panose="020B0609070205080204" pitchFamily="49" charset="-128"/>
                <a:ea typeface="MS Gothic" panose="020B0609070205080204" pitchFamily="49" charset="-128"/>
              </a:defRPr>
            </a:lvl3pPr>
            <a:lvl4pPr eaLnBrk="0" hangingPunct="0">
              <a:defRPr kumimoji="1" sz="1200">
                <a:solidFill>
                  <a:schemeClr val="tx1"/>
                </a:solidFill>
                <a:latin typeface="MS Gothic" panose="020B0609070205080204" pitchFamily="49" charset="-128"/>
                <a:ea typeface="MS Gothic" panose="020B0609070205080204" pitchFamily="49" charset="-128"/>
              </a:defRPr>
            </a:lvl4pPr>
            <a:lvl5pPr eaLnBrk="0" hangingPunct="0">
              <a:defRPr kumimoji="1" sz="1200">
                <a:solidFill>
                  <a:schemeClr val="tx1"/>
                </a:solidFill>
                <a:latin typeface="MS Gothic" panose="020B0609070205080204" pitchFamily="49" charset="-128"/>
                <a:ea typeface="MS Gothic" panose="020B0609070205080204" pitchFamily="49" charset="-128"/>
              </a:defRPr>
            </a:lvl5pPr>
            <a:lvl6pPr marL="4572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6pPr>
            <a:lvl7pPr marL="9144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7pPr>
            <a:lvl8pPr marL="13716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8pPr>
            <a:lvl9pPr marL="18288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9pPr>
          </a:lstStyle>
          <a:p>
            <a:pPr marL="0" marR="0" lvl="0" indent="0" algn="ctr" defTabSz="914400" rtl="0" eaLnBrk="1" fontAlgn="base" latinLnBrk="0" hangingPunct="1">
              <a:lnSpc>
                <a:spcPct val="105000"/>
              </a:lnSpc>
              <a:spcBef>
                <a:spcPct val="0"/>
              </a:spcBef>
              <a:spcAft>
                <a:spcPct val="0"/>
              </a:spcAft>
              <a:buClrTx/>
              <a:buSzTx/>
              <a:buFontTx/>
              <a:buNone/>
              <a:defRPr/>
            </a:pPr>
            <a:r>
              <a:rPr kumimoji="0" lang="en-US" altLang="ja-JP" sz="2000" b="1">
                <a:solidFill>
                  <a:srgbClr val="0070C0"/>
                </a:solidFill>
                <a:effectLst>
                  <a:outerShdw blurRad="38100" dist="38100" dir="2700000" algn="tl">
                    <a:srgbClr val="C0C0C0"/>
                  </a:outerShdw>
                </a:effectLst>
                <a:latin typeface="+mj-lt"/>
                <a:ea typeface="MS PGothic" panose="020B0600070205080204" pitchFamily="34" charset="-128"/>
                <a:cs typeface="Tahoma" panose="020B0604030504040204" pitchFamily="34" charset="0"/>
              </a:rPr>
              <a:t>Siobhan Hammond (Australian Accounting Standards Board)</a:t>
            </a:r>
            <a:endParaRPr kumimoji="0" lang="en-US" altLang="ja-JP" sz="2000" b="1" i="0" u="none" strike="noStrike" kern="1200" cap="none" spc="0" normalizeH="0" baseline="0" noProof="0">
              <a:ln>
                <a:noFill/>
              </a:ln>
              <a:solidFill>
                <a:srgbClr val="0070C0"/>
              </a:solidFill>
              <a:effectLst>
                <a:outerShdw blurRad="38100" dist="38100" dir="2700000" algn="tl">
                  <a:srgbClr val="C0C0C0"/>
                </a:outerShdw>
              </a:effectLst>
              <a:uLnTx/>
              <a:uFillTx/>
              <a:latin typeface="+mj-lt"/>
              <a:ea typeface="MS PGothic" panose="020B0600070205080204" pitchFamily="34" charset="-128"/>
              <a:cs typeface="Tahoma" panose="020B0604030504040204" pitchFamily="34" charset="0"/>
            </a:endParaRPr>
          </a:p>
          <a:p>
            <a:pPr marL="0" marR="0" lvl="0" indent="0" algn="l" defTabSz="914400" rtl="0" eaLnBrk="1" fontAlgn="base" latinLnBrk="0" hangingPunct="1">
              <a:lnSpc>
                <a:spcPct val="105000"/>
              </a:lnSpc>
              <a:spcBef>
                <a:spcPct val="20000"/>
              </a:spcBef>
              <a:spcAft>
                <a:spcPct val="0"/>
              </a:spcAft>
              <a:buClrTx/>
              <a:buSzTx/>
              <a:buFontTx/>
              <a:buNone/>
              <a:defRPr/>
            </a:pPr>
            <a:r>
              <a:rPr kumimoji="0" lang="ja-JP" altLang="en-US" sz="2000" b="0" i="1" u="none" strike="noStrike" kern="1200" cap="none" spc="0" normalizeH="0" baseline="0" noProof="0">
                <a:ln>
                  <a:noFill/>
                </a:ln>
                <a:solidFill>
                  <a:schemeClr val="tx2"/>
                </a:solidFill>
                <a:effectLst/>
                <a:uLnTx/>
                <a:uFillTx/>
                <a:latin typeface="Tahoma" panose="020B0604030504040204" pitchFamily="34" charset="0"/>
                <a:ea typeface="MS PGothic" panose="020B0600070205080204" pitchFamily="34" charset="-128"/>
                <a:cs typeface="+mn-cs"/>
              </a:rPr>
              <a:t>　</a:t>
            </a:r>
            <a:endParaRPr kumimoji="0" lang="en-US" altLang="ja-JP" sz="2000" b="0" i="1" u="none" strike="noStrike" kern="1200" cap="none" spc="0" normalizeH="0" baseline="0" noProof="0">
              <a:ln>
                <a:noFill/>
              </a:ln>
              <a:solidFill>
                <a:schemeClr val="tx2"/>
              </a:solidFill>
              <a:effectLst/>
              <a:uLnTx/>
              <a:uFillTx/>
              <a:latin typeface="Tahoma" panose="020B0604030504040204" pitchFamily="34" charset="0"/>
              <a:ea typeface="MS PGothic" panose="020B0600070205080204" pitchFamily="34" charset="-128"/>
              <a:cs typeface="Tahoma" panose="020B0604030504040204" pitchFamily="34" charset="0"/>
            </a:endParaRPr>
          </a:p>
        </p:txBody>
      </p:sp>
      <p:sp>
        <p:nvSpPr>
          <p:cNvPr id="4100" name="Slide Number Placeholder 2"/>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Gothic" panose="020B0609070205080204" pitchFamily="49" charset="-128"/>
                <a:ea typeface="MS Gothic" panose="020B0609070205080204" pitchFamily="49" charset="-128"/>
              </a:rPr>
              <a:t>1</a:t>
            </a:fld>
            <a:endParaRPr lang="en-US" altLang="ja-JP" sz="1200">
              <a:latin typeface="MS Gothic" panose="020B0609070205080204" pitchFamily="49" charset="-128"/>
              <a:ea typeface="MS Gothic" panose="020B0609070205080204" pitchFamily="49" charset="-128"/>
            </a:endParaRPr>
          </a:p>
        </p:txBody>
      </p:sp>
      <p:sp>
        <p:nvSpPr>
          <p:cNvPr id="13" name="文本框 12"/>
          <p:cNvSpPr txBox="1"/>
          <p:nvPr/>
        </p:nvSpPr>
        <p:spPr>
          <a:xfrm>
            <a:off x="7121525" y="150715"/>
            <a:ext cx="1790700" cy="377825"/>
          </a:xfrm>
          <a:prstGeom prst="rect">
            <a:avLst/>
          </a:prstGeom>
          <a:solidFill>
            <a:srgbClr val="FFFFFF"/>
          </a:solidFill>
          <a:ln w="9525" cap="flat" cmpd="sng">
            <a:solidFill>
              <a:srgbClr val="000000"/>
            </a:solidFill>
            <a:prstDash val="solid"/>
            <a:miter/>
            <a:headEnd type="none" w="med" len="med"/>
            <a:tailEnd type="none" w="med" len="med"/>
          </a:ln>
        </p:spPr>
        <p:txBody>
          <a:bodyPr/>
          <a:lstStyle/>
          <a:p>
            <a:pPr algn="ctr">
              <a:spcAft>
                <a:spcPts val="1200"/>
              </a:spcAft>
            </a:pPr>
            <a:r>
              <a:rPr lang="en-AU" altLang="zh-CN" sz="1600" b="1" dirty="0">
                <a:latin typeface="+mj-lt"/>
                <a:ea typeface="宋体" panose="02010600030101010101" pitchFamily="2" charset="-122"/>
              </a:rPr>
              <a:t>Technical Session 2</a:t>
            </a:r>
            <a:endParaRPr lang="zh-CN" altLang="zh-CN" sz="1600" b="1" dirty="0">
              <a:latin typeface="+mj-lt"/>
              <a:ea typeface="宋体" panose="02010600030101010101" pitchFamily="2" charset="-122"/>
            </a:endParaRPr>
          </a:p>
        </p:txBody>
      </p:sp>
      <p:pic>
        <p:nvPicPr>
          <p:cNvPr id="8" name="Picture 7" descr="Text&#10;&#10;Description automatically generated">
            <a:extLst>
              <a:ext uri="{FF2B5EF4-FFF2-40B4-BE49-F238E27FC236}">
                <a16:creationId xmlns:a16="http://schemas.microsoft.com/office/drawing/2014/main" id="{95668062-86CD-3D8D-B4AF-C4B199823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24" y="1150884"/>
            <a:ext cx="7646276" cy="12957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Key theme of feedback—Connected information</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12737" y="1198562"/>
            <a:ext cx="8518525" cy="5522913"/>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AOSSG members noted that while the need for connectivity is clear, the proposals lack clarity on the practical application of the related requirements</a:t>
            </a:r>
          </a:p>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For example, AOSSG members questioned where and how should an entity provide connected information between its sustainability-related financial disclosures and general purpose financial statements?</a:t>
            </a:r>
          </a:p>
          <a:p>
            <a:pPr marL="532130" indent="-436880" eaLnBrk="1" hangingPunct="1">
              <a:spcBef>
                <a:spcPts val="1200"/>
              </a:spcBef>
              <a:spcAft>
                <a:spcPts val="600"/>
              </a:spcAft>
              <a:buClr>
                <a:srgbClr val="002060"/>
              </a:buClr>
              <a:buFont typeface="Wingdings" panose="05000000000000000000" pitchFamily="2" charset="2"/>
              <a:buChar char="§"/>
            </a:pPr>
            <a:endParaRPr lang="en-US" altLang="ja-JP" sz="24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10</a:t>
            </a:fld>
            <a:endParaRPr lang="en-US" altLang="ja-JP" sz="1200">
              <a:latin typeface="MS PGothic" panose="020B0600070205080204" pitchFamily="34" charset="-128"/>
            </a:endParaRPr>
          </a:p>
        </p:txBody>
      </p:sp>
      <p:sp>
        <p:nvSpPr>
          <p:cNvPr id="2" name="TextBox 1">
            <a:extLst>
              <a:ext uri="{FF2B5EF4-FFF2-40B4-BE49-F238E27FC236}">
                <a16:creationId xmlns:a16="http://schemas.microsoft.com/office/drawing/2014/main" id="{2998D69E-33EE-D004-2F4F-7866DBEAFD3E}"/>
              </a:ext>
            </a:extLst>
          </p:cNvPr>
          <p:cNvSpPr txBox="1"/>
          <p:nvPr/>
        </p:nvSpPr>
        <p:spPr>
          <a:xfrm>
            <a:off x="488950" y="4054772"/>
            <a:ext cx="8518525" cy="2569934"/>
          </a:xfrm>
          <a:prstGeom prst="rect">
            <a:avLst/>
          </a:prstGeom>
          <a:solidFill>
            <a:schemeClr val="bg1">
              <a:lumMod val="75000"/>
            </a:schemeClr>
          </a:solidFill>
        </p:spPr>
        <p:txBody>
          <a:bodyPr wrap="square" rtlCol="0">
            <a:spAutoFit/>
          </a:bodyPr>
          <a:lstStyle/>
          <a:p>
            <a:r>
              <a:rPr lang="en-US" sz="2300" b="1" u="sng">
                <a:solidFill>
                  <a:schemeClr val="bg1"/>
                </a:solidFill>
                <a:latin typeface="+mj-lt"/>
              </a:rPr>
              <a:t>Recommendation</a:t>
            </a:r>
          </a:p>
          <a:p>
            <a:r>
              <a:rPr lang="en-US" sz="2300" b="1">
                <a:solidFill>
                  <a:schemeClr val="bg1"/>
                </a:solidFill>
                <a:latin typeface="+mj-lt"/>
              </a:rPr>
              <a:t>AOSSG members recommended that the ISSB :</a:t>
            </a:r>
          </a:p>
          <a:p>
            <a:pPr marL="514350" indent="-514350">
              <a:buAutoNum type="romanLcParenBoth"/>
            </a:pPr>
            <a:r>
              <a:rPr lang="en-US" sz="2300" b="1">
                <a:solidFill>
                  <a:schemeClr val="bg1"/>
                </a:solidFill>
                <a:latin typeface="+mj-lt"/>
              </a:rPr>
              <a:t>Develop additional explanation, guidance and illustrative examples to support the proposals related to connected information; and</a:t>
            </a:r>
          </a:p>
          <a:p>
            <a:pPr marL="514350" indent="-514350">
              <a:buFontTx/>
              <a:buAutoNum type="romanLcParenBoth"/>
            </a:pPr>
            <a:r>
              <a:rPr lang="en-US" sz="2300" b="1">
                <a:solidFill>
                  <a:schemeClr val="bg1"/>
                </a:solidFill>
                <a:latin typeface="+mj-lt"/>
              </a:rPr>
              <a:t>Develop additional guidance to support the application of the definition of material.</a:t>
            </a:r>
          </a:p>
        </p:txBody>
      </p:sp>
    </p:spTree>
    <p:extLst>
      <p:ext uri="{BB962C8B-B14F-4D97-AF65-F5344CB8AC3E}">
        <p14:creationId xmlns:p14="http://schemas.microsoft.com/office/powerpoint/2010/main" val="407610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Key theme of feedback—Sources of guidance</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12737" y="941388"/>
            <a:ext cx="8518525" cy="5522913"/>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[Draft] IFRS S1 refers to a hierarchy of other standards and                                   frameworks to be applied in the absence of an IFRS Sustainability Disclosures Standard (for example, SASB Standards, the CDSB Framework and jurisdictional initiatives)</a:t>
            </a:r>
          </a:p>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AOSSG members observed that:</a:t>
            </a:r>
          </a:p>
          <a:p>
            <a:pPr marL="932180" lvl="1" indent="-436880" eaLnBrk="1" hangingPunct="1">
              <a:spcBef>
                <a:spcPts val="1200"/>
              </a:spcBef>
              <a:spcAft>
                <a:spcPts val="600"/>
              </a:spcAft>
              <a:buClr>
                <a:srgbClr val="002060"/>
              </a:buClr>
              <a:buFont typeface="Wingdings" panose="05000000000000000000" pitchFamily="2" charset="2"/>
              <a:buChar char="§"/>
            </a:pPr>
            <a:r>
              <a:rPr lang="en-US" altLang="ja-JP" sz="2000">
                <a:solidFill>
                  <a:srgbClr val="0070C0"/>
                </a:solidFill>
                <a:latin typeface="+mj-lt"/>
                <a:cs typeface="Arial" panose="020B0604020202020204" pitchFamily="34" charset="0"/>
              </a:rPr>
              <a:t>The proposals in paragraph 51 are too broad and may result in practical challenges</a:t>
            </a:r>
          </a:p>
          <a:p>
            <a:pPr marL="932180" lvl="1" indent="-436880" eaLnBrk="1" hangingPunct="1">
              <a:spcBef>
                <a:spcPts val="1200"/>
              </a:spcBef>
              <a:spcAft>
                <a:spcPts val="600"/>
              </a:spcAft>
              <a:buClr>
                <a:srgbClr val="002060"/>
              </a:buClr>
              <a:buFont typeface="Wingdings" panose="05000000000000000000" pitchFamily="2" charset="2"/>
              <a:buChar char="§"/>
            </a:pPr>
            <a:r>
              <a:rPr lang="en-US" altLang="ja-JP" sz="2000">
                <a:solidFill>
                  <a:srgbClr val="0070C0"/>
                </a:solidFill>
                <a:latin typeface="+mj-lt"/>
                <a:cs typeface="Arial" panose="020B0604020202020204" pitchFamily="34" charset="0"/>
              </a:rPr>
              <a:t>It is not clear whether the proposals in paragraph 51 are mandatory requirements or voluntary guidance</a:t>
            </a:r>
          </a:p>
          <a:p>
            <a:pPr marL="532130" indent="-436880" eaLnBrk="1" hangingPunct="1">
              <a:spcBef>
                <a:spcPts val="1200"/>
              </a:spcBef>
              <a:spcAft>
                <a:spcPts val="600"/>
              </a:spcAft>
              <a:buClr>
                <a:srgbClr val="002060"/>
              </a:buClr>
              <a:buFont typeface="Wingdings" panose="05000000000000000000" pitchFamily="2" charset="2"/>
              <a:buChar char="§"/>
            </a:pPr>
            <a:endParaRPr lang="en-US" altLang="ja-JP" sz="24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11</a:t>
            </a:fld>
            <a:endParaRPr lang="en-US" altLang="ja-JP" sz="1200">
              <a:latin typeface="MS PGothic" panose="020B0600070205080204" pitchFamily="34" charset="-128"/>
            </a:endParaRPr>
          </a:p>
        </p:txBody>
      </p:sp>
      <p:sp>
        <p:nvSpPr>
          <p:cNvPr id="2" name="TextBox 1">
            <a:extLst>
              <a:ext uri="{FF2B5EF4-FFF2-40B4-BE49-F238E27FC236}">
                <a16:creationId xmlns:a16="http://schemas.microsoft.com/office/drawing/2014/main" id="{2998D69E-33EE-D004-2F4F-7866DBEAFD3E}"/>
              </a:ext>
            </a:extLst>
          </p:cNvPr>
          <p:cNvSpPr txBox="1"/>
          <p:nvPr/>
        </p:nvSpPr>
        <p:spPr>
          <a:xfrm>
            <a:off x="530224" y="4854600"/>
            <a:ext cx="8518525" cy="1508105"/>
          </a:xfrm>
          <a:prstGeom prst="rect">
            <a:avLst/>
          </a:prstGeom>
          <a:solidFill>
            <a:schemeClr val="bg1">
              <a:lumMod val="75000"/>
            </a:schemeClr>
          </a:solidFill>
        </p:spPr>
        <p:txBody>
          <a:bodyPr wrap="square" rtlCol="0">
            <a:spAutoFit/>
          </a:bodyPr>
          <a:lstStyle/>
          <a:p>
            <a:r>
              <a:rPr lang="en-US" sz="2300" b="1" u="sng">
                <a:solidFill>
                  <a:schemeClr val="bg1"/>
                </a:solidFill>
                <a:latin typeface="+mj-lt"/>
              </a:rPr>
              <a:t>Recommendation</a:t>
            </a:r>
          </a:p>
          <a:p>
            <a:r>
              <a:rPr lang="en-US" sz="2300" b="1">
                <a:solidFill>
                  <a:schemeClr val="bg1"/>
                </a:solidFill>
                <a:latin typeface="+mj-lt"/>
              </a:rPr>
              <a:t>AOSSG members recommended that the ISSB clarify that proposed paragraph 51 is voluntary guidance and not a mandatory requirement.</a:t>
            </a:r>
          </a:p>
        </p:txBody>
      </p:sp>
    </p:spTree>
    <p:extLst>
      <p:ext uri="{BB962C8B-B14F-4D97-AF65-F5344CB8AC3E}">
        <p14:creationId xmlns:p14="http://schemas.microsoft.com/office/powerpoint/2010/main" val="2463002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Question for AOSSG members</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60363" y="1123950"/>
            <a:ext cx="8518525" cy="5522913"/>
          </a:xfrm>
          <a:ln/>
        </p:spPr>
        <p:txBody>
          <a:bodyPr vert="horz" wrap="square" lIns="91440" tIns="45720" rIns="91440" bIns="45720" anchor="t"/>
          <a:lstStyle/>
          <a:p>
            <a:pPr marL="95250" indent="0" eaLnBrk="1" hangingPunct="1">
              <a:buNone/>
            </a:pPr>
            <a:endParaRPr lang="en-US" altLang="ja-JP" sz="2800">
              <a:solidFill>
                <a:srgbClr val="0070C0"/>
              </a:solidFill>
              <a:latin typeface="Arial" panose="020B0604020202020204" pitchFamily="34" charset="0"/>
              <a:cs typeface="Arial" panose="020B0604020202020204" pitchFamily="34" charset="0"/>
            </a:endParaRPr>
          </a:p>
          <a:p>
            <a:pPr marL="95250" indent="0" eaLnBrk="1" hangingPunct="1">
              <a:buNone/>
            </a:pPr>
            <a:endParaRPr lang="en-US" altLang="ja-JP" sz="2800">
              <a:solidFill>
                <a:srgbClr val="0070C0"/>
              </a:solidFill>
              <a:latin typeface="Arial" panose="020B0604020202020204" pitchFamily="34" charset="0"/>
              <a:cs typeface="Arial" panose="020B0604020202020204" pitchFamily="34" charset="0"/>
            </a:endParaRPr>
          </a:p>
          <a:p>
            <a:pPr marL="95250" indent="0" algn="ctr" eaLnBrk="1" hangingPunct="1">
              <a:buNone/>
            </a:pPr>
            <a:endParaRPr lang="en-US" altLang="ja-JP" sz="2800">
              <a:solidFill>
                <a:srgbClr val="0070C0"/>
              </a:solidFill>
              <a:latin typeface="Arial" panose="020B0604020202020204" pitchFamily="34" charset="0"/>
              <a:cs typeface="Arial" panose="020B0604020202020204" pitchFamily="34" charset="0"/>
            </a:endParaRPr>
          </a:p>
          <a:p>
            <a:pPr marL="95250" indent="0" algn="ctr" eaLnBrk="1" hangingPunct="1">
              <a:buNone/>
            </a:pPr>
            <a:endParaRPr lang="en-US" altLang="ja-JP" sz="2800">
              <a:solidFill>
                <a:srgbClr val="0070C0"/>
              </a:solidFill>
              <a:latin typeface="Arial" panose="020B0604020202020204" pitchFamily="34" charset="0"/>
              <a:cs typeface="Arial" panose="020B0604020202020204" pitchFamily="34" charset="0"/>
            </a:endParaRPr>
          </a:p>
          <a:p>
            <a:pPr marL="95250" indent="0" algn="ctr" eaLnBrk="1" hangingPunct="1">
              <a:buNone/>
            </a:pPr>
            <a:r>
              <a:rPr lang="en-US" altLang="ja-JP" sz="2800">
                <a:solidFill>
                  <a:srgbClr val="0070C0"/>
                </a:solidFill>
                <a:latin typeface="Arial" panose="020B0604020202020204" pitchFamily="34" charset="0"/>
                <a:cs typeface="Arial" panose="020B0604020202020204" pitchFamily="34" charset="0"/>
              </a:rPr>
              <a:t>Do AOSSG members have any comments or feedback on the information in these slides?</a:t>
            </a:r>
          </a:p>
          <a:p>
            <a:pPr marL="609600" indent="-514350" eaLnBrk="1" hangingPunct="1">
              <a:buAutoNum type="arabicPeriod"/>
            </a:pPr>
            <a:endParaRPr lang="en-US" altLang="ja-JP" sz="28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8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12</a:t>
            </a:fld>
            <a:endParaRPr lang="en-US" altLang="ja-JP" sz="1200">
              <a:latin typeface="MS PGothic" panose="020B0600070205080204" pitchFamily="34" charset="-128"/>
            </a:endParaRPr>
          </a:p>
        </p:txBody>
      </p:sp>
    </p:spTree>
    <p:extLst>
      <p:ext uri="{BB962C8B-B14F-4D97-AF65-F5344CB8AC3E}">
        <p14:creationId xmlns:p14="http://schemas.microsoft.com/office/powerpoint/2010/main" val="111347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Purpose of this session</a:t>
            </a:r>
          </a:p>
        </p:txBody>
      </p:sp>
      <p:sp>
        <p:nvSpPr>
          <p:cNvPr id="5123" name="Rectangle 3"/>
          <p:cNvSpPr>
            <a:spLocks noGrp="1"/>
          </p:cNvSpPr>
          <p:nvPr>
            <p:ph idx="1"/>
          </p:nvPr>
        </p:nvSpPr>
        <p:spPr>
          <a:xfrm>
            <a:off x="360363" y="1123950"/>
            <a:ext cx="8518525" cy="5522913"/>
          </a:xfrm>
          <a:ln/>
        </p:spPr>
        <p:txBody>
          <a:bodyPr vert="horz" wrap="square" lIns="91440" tIns="45720" rIns="91440" bIns="45720" anchor="t"/>
          <a:lstStyle/>
          <a:p>
            <a:pPr marL="532130" indent="-436880" algn="just" eaLnBrk="1" hangingPunct="1">
              <a:spcBef>
                <a:spcPts val="1200"/>
              </a:spcBef>
              <a:spcAft>
                <a:spcPts val="600"/>
              </a:spcAft>
              <a:buClr>
                <a:srgbClr val="002060"/>
              </a:buClr>
              <a:buFont typeface="Wingdings" panose="05000000000000000000" pitchFamily="2" charset="2"/>
              <a:buChar char="§"/>
            </a:pPr>
            <a:r>
              <a:rPr lang="en-US" altLang="ja-JP" sz="2800">
                <a:solidFill>
                  <a:srgbClr val="0070C0"/>
                </a:solidFill>
                <a:latin typeface="+mj-lt"/>
                <a:cs typeface="Arial" panose="020B0604020202020204" pitchFamily="34" charset="0"/>
              </a:rPr>
              <a:t>To provide an overview of:</a:t>
            </a:r>
          </a:p>
          <a:p>
            <a:pPr marL="932180" lvl="1"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the key themes from the AOSSG submission to the International Sustainability Standards Board’s (ISSB) General Requirements Exposure Draft; and</a:t>
            </a:r>
          </a:p>
          <a:p>
            <a:pPr marL="932180" lvl="1"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The ISSB’s preliminary response to address similar feedback on related themes</a:t>
            </a:r>
          </a:p>
          <a:p>
            <a:pPr marL="532130" indent="-436880" eaLnBrk="1" hangingPunct="1">
              <a:buFont typeface="Wingdings" panose="05000000000000000000" pitchFamily="2" charset="2"/>
              <a:buChar char="n"/>
            </a:pPr>
            <a:endParaRPr lang="en-US" altLang="ja-JP" sz="28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8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2</a:t>
            </a:fld>
            <a:endParaRPr lang="en-US" altLang="ja-JP" sz="1200">
              <a:latin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Overview of [Draft] IFRS S1</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217828" y="2604986"/>
            <a:ext cx="5171735" cy="3933926"/>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200">
                <a:solidFill>
                  <a:srgbClr val="0070C0"/>
                </a:solidFill>
                <a:latin typeface="+mj-lt"/>
                <a:cs typeface="Arial" panose="020B0604020202020204" pitchFamily="34" charset="0"/>
              </a:rPr>
              <a:t>Other ISSB standards will set out specific disclosure requirements</a:t>
            </a:r>
          </a:p>
          <a:p>
            <a:pPr marL="532130" indent="-436880" eaLnBrk="1" hangingPunct="1">
              <a:spcBef>
                <a:spcPts val="1200"/>
              </a:spcBef>
              <a:spcAft>
                <a:spcPts val="600"/>
              </a:spcAft>
              <a:buClr>
                <a:srgbClr val="002060"/>
              </a:buClr>
              <a:buFont typeface="Wingdings" panose="05000000000000000000" pitchFamily="2" charset="2"/>
              <a:buChar char="§"/>
            </a:pPr>
            <a:r>
              <a:rPr lang="en-US" altLang="ja-JP" sz="2200">
                <a:solidFill>
                  <a:srgbClr val="0070C0"/>
                </a:solidFill>
                <a:latin typeface="+mj-lt"/>
                <a:cs typeface="Arial" panose="020B0604020202020204" pitchFamily="34" charset="0"/>
              </a:rPr>
              <a:t>Makes reference to a hierarchy of other standards and frameworks to be applied in the absence of an ISSB standard:</a:t>
            </a:r>
          </a:p>
          <a:p>
            <a:pPr marL="932180" lvl="1" indent="-436880" eaLnBrk="1" hangingPunct="1">
              <a:spcBef>
                <a:spcPts val="1200"/>
              </a:spcBef>
              <a:spcAft>
                <a:spcPts val="600"/>
              </a:spcAft>
              <a:buClr>
                <a:srgbClr val="002060"/>
              </a:buClr>
              <a:buFont typeface="Wingdings" panose="05000000000000000000" pitchFamily="2" charset="2"/>
              <a:buChar char="§"/>
            </a:pPr>
            <a:r>
              <a:rPr lang="en-US" altLang="ja-JP" sz="2200">
                <a:solidFill>
                  <a:srgbClr val="0070C0"/>
                </a:solidFill>
                <a:latin typeface="+mj-lt"/>
                <a:cs typeface="Arial" panose="020B0604020202020204" pitchFamily="34" charset="0"/>
              </a:rPr>
              <a:t>SASB Standards are priority, followed by the CDSB Framework and Guidance and then any jurisdictional initiatives</a:t>
            </a:r>
          </a:p>
          <a:p>
            <a:pPr marL="532130" indent="-436880" algn="just" eaLnBrk="1" hangingPunct="1">
              <a:spcBef>
                <a:spcPts val="1200"/>
              </a:spcBef>
              <a:spcAft>
                <a:spcPts val="600"/>
              </a:spcAft>
              <a:buClr>
                <a:srgbClr val="002060"/>
              </a:buClr>
              <a:buFont typeface="Wingdings" panose="05000000000000000000" pitchFamily="2" charset="2"/>
              <a:buChar char="§"/>
            </a:pPr>
            <a:endParaRPr lang="en-US" altLang="ja-JP" sz="22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2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2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3</a:t>
            </a:fld>
            <a:endParaRPr lang="en-US" altLang="ja-JP" sz="1200">
              <a:latin typeface="MS PGothic" panose="020B0600070205080204" pitchFamily="34" charset="-128"/>
            </a:endParaRPr>
          </a:p>
        </p:txBody>
      </p:sp>
      <p:pic>
        <p:nvPicPr>
          <p:cNvPr id="2" name="Picture 1">
            <a:extLst>
              <a:ext uri="{FF2B5EF4-FFF2-40B4-BE49-F238E27FC236}">
                <a16:creationId xmlns:a16="http://schemas.microsoft.com/office/drawing/2014/main" id="{A6E04A8B-DF59-3ABC-3532-69CA2BADF1FD}"/>
              </a:ext>
            </a:extLst>
          </p:cNvPr>
          <p:cNvPicPr>
            <a:picLocks noChangeAspect="1"/>
          </p:cNvPicPr>
          <p:nvPr/>
        </p:nvPicPr>
        <p:blipFill>
          <a:blip r:embed="rId3"/>
          <a:stretch>
            <a:fillRect/>
          </a:stretch>
        </p:blipFill>
        <p:spPr>
          <a:xfrm>
            <a:off x="5655392" y="1474254"/>
            <a:ext cx="3165190" cy="4220253"/>
          </a:xfrm>
          <a:prstGeom prst="rect">
            <a:avLst/>
          </a:prstGeom>
          <a:ln w="25400">
            <a:solidFill>
              <a:schemeClr val="tx1"/>
            </a:solidFill>
          </a:ln>
        </p:spPr>
      </p:pic>
      <p:sp>
        <p:nvSpPr>
          <p:cNvPr id="3" name="Rectangle 2">
            <a:extLst>
              <a:ext uri="{FF2B5EF4-FFF2-40B4-BE49-F238E27FC236}">
                <a16:creationId xmlns:a16="http://schemas.microsoft.com/office/drawing/2014/main" id="{F785B322-0283-B5A6-16E6-AED02EADB871}"/>
              </a:ext>
            </a:extLst>
          </p:cNvPr>
          <p:cNvSpPr/>
          <p:nvPr/>
        </p:nvSpPr>
        <p:spPr>
          <a:xfrm>
            <a:off x="217828" y="1093864"/>
            <a:ext cx="5171735" cy="13776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200" b="0" i="0" u="none" strike="noStrike" baseline="0">
                <a:solidFill>
                  <a:schemeClr val="bg1"/>
                </a:solidFill>
                <a:latin typeface="CIDFont+F1"/>
              </a:rPr>
              <a:t>Requires entities to disclose material information on all significant sustainability-related risks and opportunities necessary to assess enterprise value.</a:t>
            </a:r>
            <a:endParaRPr lang="en-AU" sz="2200">
              <a:solidFill>
                <a:schemeClr val="bg1"/>
              </a:solidFill>
            </a:endParaRPr>
          </a:p>
        </p:txBody>
      </p:sp>
    </p:spTree>
    <p:extLst>
      <p:ext uri="{BB962C8B-B14F-4D97-AF65-F5344CB8AC3E}">
        <p14:creationId xmlns:p14="http://schemas.microsoft.com/office/powerpoint/2010/main" val="334978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Key theme of feedback—Definitions</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12737" y="941388"/>
            <a:ext cx="8518525" cy="5522913"/>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[Draft] IFRS S1 acts as both a conceptual framework and standard addressing general disclosure requirements and seeks to define common concepts and terms</a:t>
            </a:r>
          </a:p>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However, some terms were not defined (for example, sustainability and significant)  and some require further clarity to ensure consistent application (for example, enterprise value and material sustainability-related financial information)</a:t>
            </a:r>
          </a:p>
          <a:p>
            <a:pPr marL="532130" indent="-436880" eaLnBrk="1" hangingPunct="1">
              <a:spcBef>
                <a:spcPts val="1200"/>
              </a:spcBef>
              <a:spcAft>
                <a:spcPts val="600"/>
              </a:spcAft>
              <a:buClr>
                <a:srgbClr val="002060"/>
              </a:buClr>
              <a:buFont typeface="Wingdings" panose="05000000000000000000" pitchFamily="2" charset="2"/>
              <a:buChar char="§"/>
            </a:pPr>
            <a:endParaRPr lang="en-US" altLang="ja-JP" sz="24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4</a:t>
            </a:fld>
            <a:endParaRPr lang="en-US" altLang="ja-JP" sz="1200">
              <a:latin typeface="MS PGothic" panose="020B0600070205080204" pitchFamily="34" charset="-128"/>
            </a:endParaRPr>
          </a:p>
        </p:txBody>
      </p:sp>
      <p:sp>
        <p:nvSpPr>
          <p:cNvPr id="2" name="TextBox 1">
            <a:extLst>
              <a:ext uri="{FF2B5EF4-FFF2-40B4-BE49-F238E27FC236}">
                <a16:creationId xmlns:a16="http://schemas.microsoft.com/office/drawing/2014/main" id="{2998D69E-33EE-D004-2F4F-7866DBEAFD3E}"/>
              </a:ext>
            </a:extLst>
          </p:cNvPr>
          <p:cNvSpPr txBox="1"/>
          <p:nvPr/>
        </p:nvSpPr>
        <p:spPr>
          <a:xfrm>
            <a:off x="488950" y="3894367"/>
            <a:ext cx="8518525" cy="2569934"/>
          </a:xfrm>
          <a:prstGeom prst="rect">
            <a:avLst/>
          </a:prstGeom>
          <a:solidFill>
            <a:schemeClr val="bg1">
              <a:lumMod val="75000"/>
            </a:schemeClr>
          </a:solidFill>
        </p:spPr>
        <p:txBody>
          <a:bodyPr wrap="square" rtlCol="0">
            <a:spAutoFit/>
          </a:bodyPr>
          <a:lstStyle/>
          <a:p>
            <a:r>
              <a:rPr lang="en-AU" sz="2300" b="1" u="sng">
                <a:solidFill>
                  <a:schemeClr val="bg1"/>
                </a:solidFill>
                <a:latin typeface="+mj-lt"/>
              </a:rPr>
              <a:t>Recommendation</a:t>
            </a:r>
          </a:p>
          <a:p>
            <a:r>
              <a:rPr lang="en-AU" sz="2300" b="1">
                <a:solidFill>
                  <a:schemeClr val="bg1"/>
                </a:solidFill>
                <a:latin typeface="+mj-lt"/>
              </a:rPr>
              <a:t>AOSSG members recommended that the ISSB:</a:t>
            </a:r>
          </a:p>
          <a:p>
            <a:pPr marL="400050" indent="-400050">
              <a:buAutoNum type="romanLcParenBoth"/>
            </a:pPr>
            <a:r>
              <a:rPr lang="en-AU" sz="2300" b="1">
                <a:solidFill>
                  <a:schemeClr val="bg1"/>
                </a:solidFill>
                <a:latin typeface="+mj-lt"/>
              </a:rPr>
              <a:t>Define commonly used terms such as sustainability and significant; and</a:t>
            </a:r>
          </a:p>
          <a:p>
            <a:pPr marL="400050" indent="-400050">
              <a:buAutoNum type="romanLcParenBoth"/>
            </a:pPr>
            <a:r>
              <a:rPr lang="en-AU" sz="2300" b="1">
                <a:solidFill>
                  <a:schemeClr val="bg1"/>
                </a:solidFill>
                <a:latin typeface="+mj-lt"/>
              </a:rPr>
              <a:t>Provide additional guidance to support consistent application of major concepts and definitions such as enterprise value and the definition of material.</a:t>
            </a:r>
          </a:p>
        </p:txBody>
      </p:sp>
    </p:spTree>
    <p:extLst>
      <p:ext uri="{BB962C8B-B14F-4D97-AF65-F5344CB8AC3E}">
        <p14:creationId xmlns:p14="http://schemas.microsoft.com/office/powerpoint/2010/main" val="380825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Definitions – ISSB preliminary response</a:t>
            </a:r>
          </a:p>
        </p:txBody>
      </p:sp>
      <p:sp>
        <p:nvSpPr>
          <p:cNvPr id="5123" name="Rectangle 3"/>
          <p:cNvSpPr>
            <a:spLocks noGrp="1"/>
          </p:cNvSpPr>
          <p:nvPr>
            <p:ph idx="1"/>
          </p:nvPr>
        </p:nvSpPr>
        <p:spPr>
          <a:xfrm>
            <a:off x="360363" y="1123950"/>
            <a:ext cx="8518525" cy="5522913"/>
          </a:xfrm>
          <a:ln/>
        </p:spPr>
        <p:txBody>
          <a:bodyPr vert="horz" wrap="square" lIns="91440" tIns="45720" rIns="91440" bIns="45720" anchor="t"/>
          <a:lstStyle/>
          <a:p>
            <a:pPr marL="95250" indent="0" eaLnBrk="1" hangingPunct="1">
              <a:spcBef>
                <a:spcPts val="1200"/>
              </a:spcBef>
              <a:spcAft>
                <a:spcPts val="600"/>
              </a:spcAft>
              <a:buClr>
                <a:srgbClr val="002060"/>
              </a:buClr>
              <a:buNone/>
            </a:pPr>
            <a:r>
              <a:rPr lang="en-US" altLang="ja-JP" sz="2400">
                <a:solidFill>
                  <a:srgbClr val="0070C0"/>
                </a:solidFill>
                <a:latin typeface="+mj-lt"/>
                <a:cs typeface="Arial" panose="020B0604020202020204" pitchFamily="34" charset="0"/>
              </a:rPr>
              <a:t>While project redeliberations are still ongoing, the ISSB has made the following tentative decisions related to definitions:*</a:t>
            </a: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5</a:t>
            </a:fld>
            <a:endParaRPr lang="en-US" altLang="ja-JP" sz="1200">
              <a:latin typeface="MS PGothic" panose="020B0600070205080204" pitchFamily="34" charset="-128"/>
            </a:endParaRPr>
          </a:p>
        </p:txBody>
      </p:sp>
      <p:sp>
        <p:nvSpPr>
          <p:cNvPr id="2" name="Rectangle 1" descr="Sustainability reporting&#10;">
            <a:extLst>
              <a:ext uri="{FF2B5EF4-FFF2-40B4-BE49-F238E27FC236}">
                <a16:creationId xmlns:a16="http://schemas.microsoft.com/office/drawing/2014/main" id="{9900E524-9BCF-8552-964F-CD2127DEF7C0}"/>
              </a:ext>
            </a:extLst>
          </p:cNvPr>
          <p:cNvSpPr/>
          <p:nvPr/>
        </p:nvSpPr>
        <p:spPr>
          <a:xfrm>
            <a:off x="246639" y="2327493"/>
            <a:ext cx="1711470" cy="2475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a:solidFill>
                  <a:schemeClr val="bg1"/>
                </a:solidFill>
              </a:rPr>
              <a:t>Enterprise value</a:t>
            </a:r>
          </a:p>
        </p:txBody>
      </p:sp>
      <p:sp>
        <p:nvSpPr>
          <p:cNvPr id="3" name="Rectangle 2" descr="Sustainability reporting&#10;">
            <a:extLst>
              <a:ext uri="{FF2B5EF4-FFF2-40B4-BE49-F238E27FC236}">
                <a16:creationId xmlns:a16="http://schemas.microsoft.com/office/drawing/2014/main" id="{0334CB65-FE6E-1562-76DE-6A709C180045}"/>
              </a:ext>
            </a:extLst>
          </p:cNvPr>
          <p:cNvSpPr/>
          <p:nvPr/>
        </p:nvSpPr>
        <p:spPr>
          <a:xfrm>
            <a:off x="2071833" y="2314777"/>
            <a:ext cx="6825528" cy="24881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200">
                <a:solidFill>
                  <a:schemeClr val="bg1"/>
                </a:solidFill>
                <a:ea typeface="Times New Roman" panose="02020603050405020304" pitchFamily="18" charset="0"/>
              </a:rPr>
              <a:t>Remove the definition from Appendix A to [Draft]     IFRS S1</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Remove the words ‘assess enterprise value’ from the objective and definition of material in [Draft] IFRS S1</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Draw on existing frameworks to more clearly articulate the concept of enterprise value and its link with sustainability-related financial reporting</a:t>
            </a:r>
          </a:p>
        </p:txBody>
      </p:sp>
      <p:sp>
        <p:nvSpPr>
          <p:cNvPr id="4" name="Rectangle 3" descr="Sustainability reporting&#10;">
            <a:extLst>
              <a:ext uri="{FF2B5EF4-FFF2-40B4-BE49-F238E27FC236}">
                <a16:creationId xmlns:a16="http://schemas.microsoft.com/office/drawing/2014/main" id="{8A4B3A8B-3B32-0B4E-E819-E67BF2A3BB58}"/>
              </a:ext>
            </a:extLst>
          </p:cNvPr>
          <p:cNvSpPr/>
          <p:nvPr/>
        </p:nvSpPr>
        <p:spPr>
          <a:xfrm>
            <a:off x="246639" y="4923792"/>
            <a:ext cx="1711470" cy="10826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a:solidFill>
                  <a:schemeClr val="bg1"/>
                </a:solidFill>
              </a:rPr>
              <a:t>Significant</a:t>
            </a:r>
          </a:p>
        </p:txBody>
      </p:sp>
      <p:sp>
        <p:nvSpPr>
          <p:cNvPr id="5" name="Rectangle 4" descr="Sustainability reporting&#10;">
            <a:extLst>
              <a:ext uri="{FF2B5EF4-FFF2-40B4-BE49-F238E27FC236}">
                <a16:creationId xmlns:a16="http://schemas.microsoft.com/office/drawing/2014/main" id="{CC51BEB6-6F05-0C69-68DE-E02E89CD5FD7}"/>
              </a:ext>
            </a:extLst>
          </p:cNvPr>
          <p:cNvSpPr/>
          <p:nvPr/>
        </p:nvSpPr>
        <p:spPr>
          <a:xfrm>
            <a:off x="2071833" y="4923792"/>
            <a:ext cx="6807055" cy="10826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200">
                <a:solidFill>
                  <a:schemeClr val="bg1"/>
                </a:solidFill>
                <a:ea typeface="Times New Roman" panose="02020603050405020304" pitchFamily="18" charset="0"/>
              </a:rPr>
              <a:t>Remove the term ‘significant’ and the phrase ‘all significant’ in relation to sustainability-related risks and opportunities</a:t>
            </a:r>
          </a:p>
        </p:txBody>
      </p:sp>
      <p:sp>
        <p:nvSpPr>
          <p:cNvPr id="6" name="TextBox 5" descr="Overview">
            <a:extLst>
              <a:ext uri="{FF2B5EF4-FFF2-40B4-BE49-F238E27FC236}">
                <a16:creationId xmlns:a16="http://schemas.microsoft.com/office/drawing/2014/main" id="{AD86E71D-4088-7F20-A6B3-29881D4C2196}"/>
              </a:ext>
            </a:extLst>
          </p:cNvPr>
          <p:cNvSpPr txBox="1"/>
          <p:nvPr/>
        </p:nvSpPr>
        <p:spPr>
          <a:xfrm>
            <a:off x="95250" y="6418123"/>
            <a:ext cx="8022233" cy="461665"/>
          </a:xfrm>
          <a:prstGeom prst="rect">
            <a:avLst/>
          </a:prstGeom>
          <a:noFill/>
        </p:spPr>
        <p:txBody>
          <a:bodyPr wrap="square" rtlCol="0">
            <a:spAutoFit/>
          </a:bodyPr>
          <a:lstStyle/>
          <a:p>
            <a:r>
              <a:rPr lang="en-AU">
                <a:solidFill>
                  <a:srgbClr val="0070C0"/>
                </a:solidFill>
                <a:latin typeface="+mj-lt"/>
              </a:rPr>
              <a:t>*Refer to the </a:t>
            </a:r>
            <a:r>
              <a:rPr lang="en-AU">
                <a:solidFill>
                  <a:srgbClr val="0070C0"/>
                </a:solidFill>
                <a:latin typeface="+mj-lt"/>
                <a:hlinkClick r:id="rId3"/>
              </a:rPr>
              <a:t>October 2022 ISSB Update</a:t>
            </a:r>
            <a:endParaRPr lang="en-AU" i="1">
              <a:solidFill>
                <a:srgbClr val="0070C0"/>
              </a:solidFill>
              <a:latin typeface="+mj-lt"/>
            </a:endParaRPr>
          </a:p>
          <a:p>
            <a:pPr marL="285750" indent="-285750">
              <a:buFont typeface="Arial" panose="020B0604020202020204" pitchFamily="34" charset="0"/>
              <a:buChar char="•"/>
            </a:pPr>
            <a:endParaRPr lang="en-AU" b="1">
              <a:solidFill>
                <a:srgbClr val="0070C0"/>
              </a:solidFill>
              <a:latin typeface="+mj-lt"/>
            </a:endParaRPr>
          </a:p>
        </p:txBody>
      </p:sp>
    </p:spTree>
    <p:extLst>
      <p:ext uri="{BB962C8B-B14F-4D97-AF65-F5344CB8AC3E}">
        <p14:creationId xmlns:p14="http://schemas.microsoft.com/office/powerpoint/2010/main" val="167436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532053"/>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Key theme of feedback—Boundary of reporting</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12737" y="1467857"/>
            <a:ext cx="8518525" cy="5522913"/>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AOSSG members expressed concern about the boundary of reporting when applying the value chain concept. For example, the proposals are not clear on what information should be considered as part of an entity’s value chain</a:t>
            </a:r>
          </a:p>
          <a:p>
            <a:pPr marL="532130" indent="-436880" eaLnBrk="1" hangingPunct="1">
              <a:spcBef>
                <a:spcPts val="1200"/>
              </a:spcBef>
              <a:spcAft>
                <a:spcPts val="600"/>
              </a:spcAft>
              <a:buClr>
                <a:srgbClr val="002060"/>
              </a:buClr>
              <a:buFont typeface="Wingdings" panose="05000000000000000000" pitchFamily="2" charset="2"/>
              <a:buChar char="§"/>
            </a:pPr>
            <a:endParaRPr lang="en-US" altLang="ja-JP" sz="24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6</a:t>
            </a:fld>
            <a:endParaRPr lang="en-US" altLang="ja-JP" sz="1200">
              <a:latin typeface="MS PGothic" panose="020B0600070205080204" pitchFamily="34" charset="-128"/>
            </a:endParaRPr>
          </a:p>
        </p:txBody>
      </p:sp>
      <p:sp>
        <p:nvSpPr>
          <p:cNvPr id="2" name="TextBox 1">
            <a:extLst>
              <a:ext uri="{FF2B5EF4-FFF2-40B4-BE49-F238E27FC236}">
                <a16:creationId xmlns:a16="http://schemas.microsoft.com/office/drawing/2014/main" id="{2998D69E-33EE-D004-2F4F-7866DBEAFD3E}"/>
              </a:ext>
            </a:extLst>
          </p:cNvPr>
          <p:cNvSpPr txBox="1"/>
          <p:nvPr/>
        </p:nvSpPr>
        <p:spPr>
          <a:xfrm>
            <a:off x="488950" y="3296440"/>
            <a:ext cx="8518525" cy="2215991"/>
          </a:xfrm>
          <a:prstGeom prst="rect">
            <a:avLst/>
          </a:prstGeom>
          <a:solidFill>
            <a:schemeClr val="bg1">
              <a:lumMod val="75000"/>
            </a:schemeClr>
          </a:solidFill>
        </p:spPr>
        <p:txBody>
          <a:bodyPr wrap="square" rtlCol="0">
            <a:spAutoFit/>
          </a:bodyPr>
          <a:lstStyle/>
          <a:p>
            <a:r>
              <a:rPr lang="en-US" sz="2300" b="1" u="sng">
                <a:solidFill>
                  <a:schemeClr val="bg1"/>
                </a:solidFill>
                <a:latin typeface="+mj-lt"/>
              </a:rPr>
              <a:t>Recommendation</a:t>
            </a:r>
          </a:p>
          <a:p>
            <a:r>
              <a:rPr lang="en-US" sz="2300" b="1">
                <a:solidFill>
                  <a:schemeClr val="bg1"/>
                </a:solidFill>
                <a:latin typeface="+mj-lt"/>
              </a:rPr>
              <a:t>AOSSG members recommended that the ISSB:</a:t>
            </a:r>
          </a:p>
          <a:p>
            <a:pPr marL="514350" indent="-514350">
              <a:buAutoNum type="romanLcParenBoth"/>
            </a:pPr>
            <a:r>
              <a:rPr lang="en-US" sz="2300" b="1">
                <a:solidFill>
                  <a:schemeClr val="bg1"/>
                </a:solidFill>
                <a:latin typeface="+mj-lt"/>
              </a:rPr>
              <a:t>Clarify what the boundary of reporting is when applying the value chain concept; and</a:t>
            </a:r>
          </a:p>
          <a:p>
            <a:pPr marL="514350" indent="-514350">
              <a:buFontTx/>
              <a:buAutoNum type="romanLcParenBoth"/>
            </a:pPr>
            <a:r>
              <a:rPr lang="en-US" sz="2300" b="1">
                <a:solidFill>
                  <a:schemeClr val="bg1"/>
                </a:solidFill>
                <a:latin typeface="+mj-lt"/>
              </a:rPr>
              <a:t>Develop additional guidance to support the application of the definition of material.</a:t>
            </a:r>
          </a:p>
        </p:txBody>
      </p:sp>
    </p:spTree>
    <p:extLst>
      <p:ext uri="{BB962C8B-B14F-4D97-AF65-F5344CB8AC3E}">
        <p14:creationId xmlns:p14="http://schemas.microsoft.com/office/powerpoint/2010/main" val="223287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Boundary of reporting – ISSB preliminary response</a:t>
            </a:r>
          </a:p>
        </p:txBody>
      </p:sp>
      <p:sp>
        <p:nvSpPr>
          <p:cNvPr id="5123" name="Rectangle 3"/>
          <p:cNvSpPr>
            <a:spLocks noGrp="1"/>
          </p:cNvSpPr>
          <p:nvPr>
            <p:ph idx="1"/>
          </p:nvPr>
        </p:nvSpPr>
        <p:spPr>
          <a:xfrm>
            <a:off x="246639" y="1356875"/>
            <a:ext cx="8518525" cy="5522913"/>
          </a:xfrm>
          <a:ln/>
        </p:spPr>
        <p:txBody>
          <a:bodyPr vert="horz" wrap="square" lIns="91440" tIns="45720" rIns="91440" bIns="45720" anchor="t"/>
          <a:lstStyle/>
          <a:p>
            <a:pPr marL="95250" indent="0" eaLnBrk="1" hangingPunct="1">
              <a:spcBef>
                <a:spcPts val="1200"/>
              </a:spcBef>
              <a:spcAft>
                <a:spcPts val="600"/>
              </a:spcAft>
              <a:buClr>
                <a:srgbClr val="002060"/>
              </a:buClr>
              <a:buNone/>
            </a:pPr>
            <a:r>
              <a:rPr lang="en-US" altLang="ja-JP" sz="2400">
                <a:solidFill>
                  <a:srgbClr val="0070C0"/>
                </a:solidFill>
                <a:latin typeface="+mj-lt"/>
                <a:cs typeface="Arial" panose="020B0604020202020204" pitchFamily="34" charset="0"/>
              </a:rPr>
              <a:t>While project redeliberations are still ongoing, the ISSB has made the following tentative decisions related to the boundary of reporting:*</a:t>
            </a: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7</a:t>
            </a:fld>
            <a:endParaRPr lang="en-US" altLang="ja-JP" sz="1200">
              <a:latin typeface="MS PGothic" panose="020B0600070205080204" pitchFamily="34" charset="-128"/>
            </a:endParaRPr>
          </a:p>
        </p:txBody>
      </p:sp>
      <p:sp>
        <p:nvSpPr>
          <p:cNvPr id="2" name="Rectangle 1" descr="Sustainability reporting&#10;">
            <a:extLst>
              <a:ext uri="{FF2B5EF4-FFF2-40B4-BE49-F238E27FC236}">
                <a16:creationId xmlns:a16="http://schemas.microsoft.com/office/drawing/2014/main" id="{9900E524-9BCF-8552-964F-CD2127DEF7C0}"/>
              </a:ext>
            </a:extLst>
          </p:cNvPr>
          <p:cNvSpPr/>
          <p:nvPr/>
        </p:nvSpPr>
        <p:spPr>
          <a:xfrm>
            <a:off x="246639" y="2788767"/>
            <a:ext cx="1711470" cy="2475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a:solidFill>
                  <a:schemeClr val="bg1"/>
                </a:solidFill>
              </a:rPr>
              <a:t>Value chain</a:t>
            </a:r>
          </a:p>
        </p:txBody>
      </p:sp>
      <p:sp>
        <p:nvSpPr>
          <p:cNvPr id="3" name="Rectangle 2" descr="Sustainability reporting&#10;">
            <a:extLst>
              <a:ext uri="{FF2B5EF4-FFF2-40B4-BE49-F238E27FC236}">
                <a16:creationId xmlns:a16="http://schemas.microsoft.com/office/drawing/2014/main" id="{0334CB65-FE6E-1562-76DE-6A709C180045}"/>
              </a:ext>
            </a:extLst>
          </p:cNvPr>
          <p:cNvSpPr/>
          <p:nvPr/>
        </p:nvSpPr>
        <p:spPr>
          <a:xfrm>
            <a:off x="2071833" y="2776050"/>
            <a:ext cx="6825528" cy="24881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200">
                <a:solidFill>
                  <a:schemeClr val="bg1"/>
                </a:solidFill>
                <a:ea typeface="Times New Roman" panose="02020603050405020304" pitchFamily="18" charset="0"/>
              </a:rPr>
              <a:t>Make no changes to the definition or substance of the requirements related to value chain or the reporting entity</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To develop guidance, or further emphasise existing guidance, on how entities should approach reporting on subsidiary and value chain activities</a:t>
            </a:r>
          </a:p>
        </p:txBody>
      </p:sp>
      <p:sp>
        <p:nvSpPr>
          <p:cNvPr id="6" name="TextBox 5" descr="Overview">
            <a:extLst>
              <a:ext uri="{FF2B5EF4-FFF2-40B4-BE49-F238E27FC236}">
                <a16:creationId xmlns:a16="http://schemas.microsoft.com/office/drawing/2014/main" id="{AD86E71D-4088-7F20-A6B3-29881D4C2196}"/>
              </a:ext>
            </a:extLst>
          </p:cNvPr>
          <p:cNvSpPr txBox="1"/>
          <p:nvPr/>
        </p:nvSpPr>
        <p:spPr>
          <a:xfrm>
            <a:off x="95250" y="6418123"/>
            <a:ext cx="8022233" cy="461665"/>
          </a:xfrm>
          <a:prstGeom prst="rect">
            <a:avLst/>
          </a:prstGeom>
          <a:noFill/>
        </p:spPr>
        <p:txBody>
          <a:bodyPr wrap="square" rtlCol="0">
            <a:spAutoFit/>
          </a:bodyPr>
          <a:lstStyle/>
          <a:p>
            <a:r>
              <a:rPr lang="en-AU">
                <a:solidFill>
                  <a:srgbClr val="0070C0"/>
                </a:solidFill>
                <a:latin typeface="+mj-lt"/>
              </a:rPr>
              <a:t>*Refer to the </a:t>
            </a:r>
            <a:r>
              <a:rPr lang="en-AU">
                <a:solidFill>
                  <a:srgbClr val="0070C0"/>
                </a:solidFill>
                <a:latin typeface="+mj-lt"/>
                <a:hlinkClick r:id="rId3"/>
              </a:rPr>
              <a:t>October 2022 ISSB Update</a:t>
            </a:r>
            <a:endParaRPr lang="en-AU" i="1">
              <a:solidFill>
                <a:srgbClr val="0070C0"/>
              </a:solidFill>
              <a:latin typeface="+mj-lt"/>
            </a:endParaRPr>
          </a:p>
          <a:p>
            <a:pPr marL="285750" indent="-285750">
              <a:buFont typeface="Arial" panose="020B0604020202020204" pitchFamily="34" charset="0"/>
              <a:buChar char="•"/>
            </a:pPr>
            <a:endParaRPr lang="en-AU" b="1">
              <a:solidFill>
                <a:srgbClr val="0070C0"/>
              </a:solidFill>
              <a:latin typeface="+mj-lt"/>
            </a:endParaRPr>
          </a:p>
        </p:txBody>
      </p:sp>
    </p:spTree>
    <p:extLst>
      <p:ext uri="{BB962C8B-B14F-4D97-AF65-F5344CB8AC3E}">
        <p14:creationId xmlns:p14="http://schemas.microsoft.com/office/powerpoint/2010/main" val="428668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Key theme of feedback—Scalability</a:t>
            </a:r>
            <a:endParaRPr lang="en-US" altLang="ja-JP" sz="3600" b="1">
              <a:solidFill>
                <a:srgbClr val="0070C0"/>
              </a:solidFill>
              <a:ea typeface="Arial" panose="020B0604020202020204" pitchFamily="34" charset="0"/>
            </a:endParaRPr>
          </a:p>
        </p:txBody>
      </p:sp>
      <p:sp>
        <p:nvSpPr>
          <p:cNvPr id="5123" name="Rectangle 3"/>
          <p:cNvSpPr>
            <a:spLocks noGrp="1"/>
          </p:cNvSpPr>
          <p:nvPr>
            <p:ph idx="1"/>
          </p:nvPr>
        </p:nvSpPr>
        <p:spPr>
          <a:xfrm>
            <a:off x="312737" y="1467857"/>
            <a:ext cx="8518525" cy="5522913"/>
          </a:xfrm>
          <a:ln/>
        </p:spPr>
        <p:txBody>
          <a:bodyPr vert="horz" wrap="square" lIns="91440" tIns="45720" rIns="91440" bIns="45720" anchor="t"/>
          <a:lstStyle/>
          <a:p>
            <a:pPr marL="532130" indent="-436880" eaLnBrk="1" hangingPunct="1">
              <a:spcBef>
                <a:spcPts val="1200"/>
              </a:spcBef>
              <a:spcAft>
                <a:spcPts val="600"/>
              </a:spcAft>
              <a:buClr>
                <a:srgbClr val="002060"/>
              </a:buClr>
              <a:buFont typeface="Wingdings" panose="05000000000000000000" pitchFamily="2" charset="2"/>
              <a:buChar char="§"/>
            </a:pPr>
            <a:r>
              <a:rPr lang="en-US" altLang="ja-JP" sz="2400">
                <a:solidFill>
                  <a:srgbClr val="0070C0"/>
                </a:solidFill>
                <a:latin typeface="+mj-lt"/>
                <a:cs typeface="Arial" panose="020B0604020202020204" pitchFamily="34" charset="0"/>
              </a:rPr>
              <a:t>Some AOSSG members said that, given the complexity of the                                proposals, IFRS Sustainability Disclosure Standards will be highly challenging to implement in emerging economies and for small-to-medium sized entities (SMEs)</a:t>
            </a:r>
          </a:p>
          <a:p>
            <a:pPr marL="532130" indent="-436880" eaLnBrk="1" hangingPunct="1">
              <a:spcBef>
                <a:spcPts val="1200"/>
              </a:spcBef>
              <a:spcAft>
                <a:spcPts val="600"/>
              </a:spcAft>
              <a:buClr>
                <a:srgbClr val="002060"/>
              </a:buClr>
              <a:buFont typeface="Wingdings" panose="05000000000000000000" pitchFamily="2" charset="2"/>
              <a:buChar char="§"/>
            </a:pPr>
            <a:endParaRPr lang="en-US" altLang="ja-JP" sz="2400">
              <a:solidFill>
                <a:srgbClr val="0070C0"/>
              </a:solidFill>
              <a:latin typeface="+mj-lt"/>
              <a:cs typeface="Arial" panose="020B0604020202020204" pitchFamily="34" charset="0"/>
            </a:endParaRP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8</a:t>
            </a:fld>
            <a:endParaRPr lang="en-US" altLang="ja-JP" sz="1200">
              <a:latin typeface="MS PGothic" panose="020B0600070205080204" pitchFamily="34" charset="-128"/>
            </a:endParaRPr>
          </a:p>
        </p:txBody>
      </p:sp>
      <p:sp>
        <p:nvSpPr>
          <p:cNvPr id="2" name="TextBox 1">
            <a:extLst>
              <a:ext uri="{FF2B5EF4-FFF2-40B4-BE49-F238E27FC236}">
                <a16:creationId xmlns:a16="http://schemas.microsoft.com/office/drawing/2014/main" id="{2998D69E-33EE-D004-2F4F-7866DBEAFD3E}"/>
              </a:ext>
            </a:extLst>
          </p:cNvPr>
          <p:cNvSpPr txBox="1"/>
          <p:nvPr/>
        </p:nvSpPr>
        <p:spPr>
          <a:xfrm>
            <a:off x="488950" y="3475260"/>
            <a:ext cx="8518525" cy="1508105"/>
          </a:xfrm>
          <a:prstGeom prst="rect">
            <a:avLst/>
          </a:prstGeom>
          <a:solidFill>
            <a:schemeClr val="bg1">
              <a:lumMod val="75000"/>
            </a:schemeClr>
          </a:solidFill>
        </p:spPr>
        <p:txBody>
          <a:bodyPr wrap="square" rtlCol="0">
            <a:spAutoFit/>
          </a:bodyPr>
          <a:lstStyle/>
          <a:p>
            <a:r>
              <a:rPr lang="en-US" sz="2300" b="1" u="sng">
                <a:solidFill>
                  <a:schemeClr val="bg1"/>
                </a:solidFill>
                <a:latin typeface="+mj-lt"/>
              </a:rPr>
              <a:t>Recommendation</a:t>
            </a:r>
          </a:p>
          <a:p>
            <a:r>
              <a:rPr lang="en-US" sz="2300" b="1">
                <a:solidFill>
                  <a:schemeClr val="bg1"/>
                </a:solidFill>
                <a:latin typeface="+mj-lt"/>
              </a:rPr>
              <a:t>AOSSG members recommended that the ISSB better consider the proportionality and scalability in its future standard-setting activities and as part of its redeliberation of the proposals. </a:t>
            </a:r>
          </a:p>
        </p:txBody>
      </p:sp>
    </p:spTree>
    <p:extLst>
      <p:ext uri="{BB962C8B-B14F-4D97-AF65-F5344CB8AC3E}">
        <p14:creationId xmlns:p14="http://schemas.microsoft.com/office/powerpoint/2010/main" val="141586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95250" y="300038"/>
            <a:ext cx="8912225" cy="641350"/>
          </a:xfrm>
          <a:ln/>
        </p:spPr>
        <p:txBody>
          <a:bodyPr vert="horz" wrap="square" lIns="91440" tIns="45720" rIns="91440" bIns="45720" anchor="ctr"/>
          <a:lstStyle/>
          <a:p>
            <a:pPr eaLnBrk="1" hangingPunct="1"/>
            <a:r>
              <a:rPr lang="en-US" altLang="ja-JP" sz="3600" b="1">
                <a:solidFill>
                  <a:srgbClr val="0070C0"/>
                </a:solidFill>
                <a:cs typeface="Arial" panose="020B0604020202020204" pitchFamily="34" charset="0"/>
              </a:rPr>
              <a:t>Scalability – ISSB preliminary response</a:t>
            </a:r>
          </a:p>
        </p:txBody>
      </p:sp>
      <p:sp>
        <p:nvSpPr>
          <p:cNvPr id="5123" name="Rectangle 3"/>
          <p:cNvSpPr>
            <a:spLocks noGrp="1"/>
          </p:cNvSpPr>
          <p:nvPr>
            <p:ph idx="1"/>
          </p:nvPr>
        </p:nvSpPr>
        <p:spPr>
          <a:xfrm>
            <a:off x="246639" y="1126042"/>
            <a:ext cx="8518525" cy="5522913"/>
          </a:xfrm>
          <a:ln/>
        </p:spPr>
        <p:txBody>
          <a:bodyPr vert="horz" wrap="square" lIns="91440" tIns="45720" rIns="91440" bIns="45720" anchor="t"/>
          <a:lstStyle/>
          <a:p>
            <a:pPr marL="95250" indent="0" eaLnBrk="1" hangingPunct="1">
              <a:spcBef>
                <a:spcPts val="1200"/>
              </a:spcBef>
              <a:spcAft>
                <a:spcPts val="600"/>
              </a:spcAft>
              <a:buClr>
                <a:srgbClr val="002060"/>
              </a:buClr>
              <a:buNone/>
            </a:pPr>
            <a:r>
              <a:rPr lang="en-US" altLang="ja-JP" sz="2400">
                <a:solidFill>
                  <a:srgbClr val="0070C0"/>
                </a:solidFill>
                <a:latin typeface="+mj-lt"/>
                <a:cs typeface="Arial" panose="020B0604020202020204" pitchFamily="34" charset="0"/>
              </a:rPr>
              <a:t>While project redeliberations are still ongoing, the ISSB has made the following tentative decisions related to the scalability of IFRS Sustainability Disclosure Standards:*</a:t>
            </a:r>
          </a:p>
          <a:p>
            <a:pPr marL="532130" indent="-436880" eaLnBrk="1" hangingPunct="1">
              <a:buFont typeface="Wingdings" panose="05000000000000000000" pitchFamily="2" charset="2"/>
              <a:buChar char="n"/>
            </a:pPr>
            <a:endParaRPr lang="en-US" altLang="ja-JP" sz="2400">
              <a:solidFill>
                <a:schemeClr val="tx2"/>
              </a:solidFill>
              <a:latin typeface="Arial" panose="020B0604020202020204" pitchFamily="34" charset="0"/>
              <a:cs typeface="Arial" panose="020B0604020202020204" pitchFamily="34" charset="0"/>
            </a:endParaRPr>
          </a:p>
          <a:p>
            <a:pPr marL="532130" indent="-436880" eaLnBrk="1" hangingPunct="1">
              <a:buChar char="•"/>
            </a:pPr>
            <a:endParaRPr lang="en-US" altLang="ja-JP" sz="2400">
              <a:solidFill>
                <a:schemeClr val="tx2"/>
              </a:solidFill>
              <a:latin typeface="Arial" panose="020B0604020202020204" pitchFamily="34" charset="0"/>
              <a:ea typeface="Arial" panose="020B0604020202020204" pitchFamily="34" charset="0"/>
            </a:endParaRPr>
          </a:p>
        </p:txBody>
      </p:sp>
      <p:sp>
        <p:nvSpPr>
          <p:cNvPr id="5124" name="スライド番号プレースホルダ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PGothic" panose="020B0600070205080204" pitchFamily="34" charset="-128"/>
              </a:rPr>
              <a:t>9</a:t>
            </a:fld>
            <a:endParaRPr lang="en-US" altLang="ja-JP" sz="1200">
              <a:latin typeface="MS PGothic" panose="020B0600070205080204" pitchFamily="34" charset="-128"/>
            </a:endParaRPr>
          </a:p>
        </p:txBody>
      </p:sp>
      <p:sp>
        <p:nvSpPr>
          <p:cNvPr id="2" name="Rectangle 1" descr="Sustainability reporting&#10;">
            <a:extLst>
              <a:ext uri="{FF2B5EF4-FFF2-40B4-BE49-F238E27FC236}">
                <a16:creationId xmlns:a16="http://schemas.microsoft.com/office/drawing/2014/main" id="{9900E524-9BCF-8552-964F-CD2127DEF7C0}"/>
              </a:ext>
            </a:extLst>
          </p:cNvPr>
          <p:cNvSpPr/>
          <p:nvPr/>
        </p:nvSpPr>
        <p:spPr>
          <a:xfrm>
            <a:off x="246639" y="2299856"/>
            <a:ext cx="1517506" cy="41182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b="1">
                <a:solidFill>
                  <a:schemeClr val="bg1"/>
                </a:solidFill>
              </a:rPr>
              <a:t>Scalability</a:t>
            </a:r>
          </a:p>
        </p:txBody>
      </p:sp>
      <p:sp>
        <p:nvSpPr>
          <p:cNvPr id="3" name="Rectangle 2" descr="Sustainability reporting&#10;">
            <a:extLst>
              <a:ext uri="{FF2B5EF4-FFF2-40B4-BE49-F238E27FC236}">
                <a16:creationId xmlns:a16="http://schemas.microsoft.com/office/drawing/2014/main" id="{0334CB65-FE6E-1562-76DE-6A709C180045}"/>
              </a:ext>
            </a:extLst>
          </p:cNvPr>
          <p:cNvSpPr/>
          <p:nvPr/>
        </p:nvSpPr>
        <p:spPr>
          <a:xfrm>
            <a:off x="1847273" y="2299855"/>
            <a:ext cx="7050088" cy="411826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a:solidFill>
                  <a:schemeClr val="bg1"/>
                </a:solidFill>
                <a:ea typeface="Times New Roman" panose="02020603050405020304" pitchFamily="18" charset="0"/>
              </a:rPr>
              <a:t>The ISSB tentatively decided on the following factors to assess which scalability mechanisms are appropriate for responding to specific scalability challenges:</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Whether the scalability challenges are temporary (in other words transitional) or more permanent (for example, due to data availability)</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The extent to which the set of entities with a scalability challenge can be specifically identified</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The extent of available market guidance, methods, industry-practices and techniques</a:t>
            </a:r>
          </a:p>
          <a:p>
            <a:pPr marL="285750" indent="-285750">
              <a:buFont typeface="Arial" panose="020B0604020202020204" pitchFamily="34" charset="0"/>
              <a:buChar char="•"/>
            </a:pPr>
            <a:r>
              <a:rPr lang="en-US" sz="2200">
                <a:solidFill>
                  <a:schemeClr val="bg1"/>
                </a:solidFill>
                <a:ea typeface="Times New Roman" panose="02020603050405020304" pitchFamily="18" charset="0"/>
              </a:rPr>
              <a:t>The maturity of the underlying methods and techniques that underpin the disclosure requirement</a:t>
            </a:r>
          </a:p>
        </p:txBody>
      </p:sp>
      <p:sp>
        <p:nvSpPr>
          <p:cNvPr id="6" name="TextBox 5" descr="Overview">
            <a:extLst>
              <a:ext uri="{FF2B5EF4-FFF2-40B4-BE49-F238E27FC236}">
                <a16:creationId xmlns:a16="http://schemas.microsoft.com/office/drawing/2014/main" id="{AD86E71D-4088-7F20-A6B3-29881D4C2196}"/>
              </a:ext>
            </a:extLst>
          </p:cNvPr>
          <p:cNvSpPr txBox="1"/>
          <p:nvPr/>
        </p:nvSpPr>
        <p:spPr>
          <a:xfrm>
            <a:off x="95250" y="6418123"/>
            <a:ext cx="8022233" cy="461665"/>
          </a:xfrm>
          <a:prstGeom prst="rect">
            <a:avLst/>
          </a:prstGeom>
          <a:noFill/>
        </p:spPr>
        <p:txBody>
          <a:bodyPr wrap="square" rtlCol="0">
            <a:spAutoFit/>
          </a:bodyPr>
          <a:lstStyle/>
          <a:p>
            <a:r>
              <a:rPr lang="en-AU">
                <a:solidFill>
                  <a:srgbClr val="0070C0"/>
                </a:solidFill>
                <a:latin typeface="+mj-lt"/>
              </a:rPr>
              <a:t>*Refer to the </a:t>
            </a:r>
            <a:r>
              <a:rPr lang="en-AU">
                <a:solidFill>
                  <a:srgbClr val="0070C0"/>
                </a:solidFill>
                <a:latin typeface="+mj-lt"/>
                <a:hlinkClick r:id="rId3"/>
              </a:rPr>
              <a:t>September 2022 ISSB Update</a:t>
            </a:r>
            <a:endParaRPr lang="en-AU" i="1">
              <a:solidFill>
                <a:srgbClr val="0070C0"/>
              </a:solidFill>
              <a:latin typeface="+mj-lt"/>
            </a:endParaRPr>
          </a:p>
          <a:p>
            <a:pPr marL="285750" indent="-285750">
              <a:buFont typeface="Arial" panose="020B0604020202020204" pitchFamily="34" charset="0"/>
              <a:buChar char="•"/>
            </a:pPr>
            <a:endParaRPr lang="en-AU" b="1">
              <a:solidFill>
                <a:srgbClr val="0070C0"/>
              </a:solidFill>
              <a:latin typeface="+mj-lt"/>
            </a:endParaRPr>
          </a:p>
        </p:txBody>
      </p:sp>
    </p:spTree>
    <p:extLst>
      <p:ext uri="{BB962C8B-B14F-4D97-AF65-F5344CB8AC3E}">
        <p14:creationId xmlns:p14="http://schemas.microsoft.com/office/powerpoint/2010/main" val="3012117288"/>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959</Words>
  <Application>Microsoft Office PowerPoint</Application>
  <PresentationFormat>On-screen Show (4:3)</PresentationFormat>
  <Paragraphs>104</Paragraphs>
  <Slides>12</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MS Gothic</vt:lpstr>
      <vt:lpstr>ＭＳ Ｐゴシック</vt:lpstr>
      <vt:lpstr>ＭＳ Ｐゴシック</vt:lpstr>
      <vt:lpstr>Arial</vt:lpstr>
      <vt:lpstr>Calibri</vt:lpstr>
      <vt:lpstr>CIDFont+F1</vt:lpstr>
      <vt:lpstr>Tahoma</vt:lpstr>
      <vt:lpstr>Times</vt:lpstr>
      <vt:lpstr>Wingdings</vt:lpstr>
      <vt:lpstr>デザインの設定</vt:lpstr>
      <vt:lpstr>Office Theme</vt:lpstr>
      <vt:lpstr>Technical Session 2 [Draft] IFRS S1 General Requirements for Disclosure of Sustainability-related Financial Information</vt:lpstr>
      <vt:lpstr>Purpose of this session</vt:lpstr>
      <vt:lpstr>Overview of [Draft] IFRS S1</vt:lpstr>
      <vt:lpstr>Key theme of feedback—Definitions</vt:lpstr>
      <vt:lpstr>Definitions – ISSB preliminary response</vt:lpstr>
      <vt:lpstr>Key theme of feedback—Boundary of reporting</vt:lpstr>
      <vt:lpstr>Boundary of reporting – ISSB preliminary response</vt:lpstr>
      <vt:lpstr>Key theme of feedback—Scalability</vt:lpstr>
      <vt:lpstr>Scalability – ISSB preliminary response</vt:lpstr>
      <vt:lpstr>Key theme of feedback—Connected information</vt:lpstr>
      <vt:lpstr>Key theme of feedback—Sources of guidance</vt:lpstr>
      <vt:lpstr>Question for AOSSG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AOSSG Presentation Slide Template 2012</dc:title>
  <dc:creator>MYHOME</dc:creator>
  <cp:lastModifiedBy>Maggie Man</cp:lastModifiedBy>
  <cp:revision>1</cp:revision>
  <cp:lastPrinted>2017-10-24T04:39:51Z</cp:lastPrinted>
  <dcterms:created xsi:type="dcterms:W3CDTF">2005-05-26T10:22:14Z</dcterms:created>
  <dcterms:modified xsi:type="dcterms:W3CDTF">2022-10-27T00:08:34Z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2052-10.1.0.7468</vt:lpwstr>
  </property>
</Properties>
</file>